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0"/>
  </p:notesMasterIdLst>
  <p:sldIdLst>
    <p:sldId id="256" r:id="rId2"/>
    <p:sldId id="257" r:id="rId3"/>
    <p:sldId id="258" r:id="rId4"/>
    <p:sldId id="262" r:id="rId5"/>
    <p:sldId id="259" r:id="rId6"/>
    <p:sldId id="260" r:id="rId7"/>
    <p:sldId id="263" r:id="rId8"/>
    <p:sldId id="261" r:id="rId9"/>
  </p:sldIdLst>
  <p:sldSz cx="12192000" cy="6858000"/>
  <p:notesSz cx="6858000" cy="9144000"/>
  <p:embeddedFontLst>
    <p:embeddedFont>
      <p:font typeface="Helvetica Neue" panose="020B0604020202020204" charset="0"/>
      <p:regular r:id="rId11"/>
      <p:bold r:id="rId12"/>
      <p:italic r:id="rId13"/>
      <p:boldItalic r:id="rId14"/>
    </p:embeddedFont>
    <p:embeddedFont>
      <p:font typeface="Century Gothic" panose="020B0502020202020204" pitchFamily="34" charset="0"/>
      <p:regular r:id="rId15"/>
      <p:bold r:id="rId16"/>
      <p:italic r:id="rId17"/>
      <p:boldItalic r:id="rId18"/>
    </p:embeddedFont>
    <p:embeddedFont>
      <p:font typeface="Calibri" panose="020F0502020204030204" pitchFamily="34" charset="0"/>
      <p:regular r:id="rId19"/>
      <p:bold r:id="rId20"/>
      <p:italic r:id="rId21"/>
      <p:boldItalic r:id="rId2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22" y="4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3.fntdata"/><Relationship Id="rId18" Type="http://schemas.openxmlformats.org/officeDocument/2006/relationships/font" Target="fonts/font8.fntdata"/><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11.fntdata"/><Relationship Id="rId7" Type="http://schemas.openxmlformats.org/officeDocument/2006/relationships/slide" Target="slides/slide6.xml"/><Relationship Id="rId12" Type="http://schemas.openxmlformats.org/officeDocument/2006/relationships/font" Target="fonts/font2.fntdata"/><Relationship Id="rId17" Type="http://schemas.openxmlformats.org/officeDocument/2006/relationships/font" Target="fonts/font7.fntdata"/><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6.fntdata"/><Relationship Id="rId20"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5.fntdata"/><Relationship Id="rId23" Type="http://schemas.openxmlformats.org/officeDocument/2006/relationships/presProps" Target="presProps.xml"/><Relationship Id="rId10" Type="http://schemas.openxmlformats.org/officeDocument/2006/relationships/notesMaster" Target="notesMasters/notesMaster1.xml"/><Relationship Id="rId19"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4.fntdata"/><Relationship Id="rId22" Type="http://schemas.openxmlformats.org/officeDocument/2006/relationships/font" Target="fonts/font12.fntdata"/><Relationship Id="rId27"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Shape 81"/>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82" name="Shape 8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Shape 93"/>
          <p:cNvSpPr txBox="1">
            <a:spLocks noGrp="1"/>
          </p:cNvSpPr>
          <p:nvPr>
            <p:ph type="body" idx="1"/>
          </p:nvPr>
        </p:nvSpPr>
        <p:spPr>
          <a:xfrm>
            <a:off x="685800" y="4343400"/>
            <a:ext cx="5486400" cy="4114800"/>
          </a:xfrm>
          <a:prstGeom prst="rect">
            <a:avLst/>
          </a:prstGeom>
          <a:noFill/>
          <a:ln>
            <a:noFill/>
          </a:ln>
        </p:spPr>
        <p:txBody>
          <a:bodyPr lIns="91425" tIns="91425" rIns="91425" bIns="91425" anchor="ctr" anchorCtr="0">
            <a:noAutofit/>
          </a:bodyPr>
          <a:lstStyle/>
          <a:p>
            <a:pPr lvl="0" rtl="0">
              <a:spcBef>
                <a:spcPts val="0"/>
              </a:spcBef>
              <a:buNone/>
            </a:pPr>
            <a:endParaRPr/>
          </a:p>
        </p:txBody>
      </p:sp>
      <p:sp>
        <p:nvSpPr>
          <p:cNvPr id="94" name="Shape 9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Shape 99"/>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100" name="Shape 10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Shape 105"/>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106" name="Shape 10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Shape 111"/>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112" name="Shape 11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11"/>
        <p:cNvGrpSpPr/>
        <p:nvPr/>
      </p:nvGrpSpPr>
      <p:grpSpPr>
        <a:xfrm>
          <a:off x="0" y="0"/>
          <a:ext cx="0" cy="0"/>
          <a:chOff x="0" y="0"/>
          <a:chExt cx="0" cy="0"/>
        </a:xfrm>
      </p:grpSpPr>
      <p:sp>
        <p:nvSpPr>
          <p:cNvPr id="12" name="Shape 12"/>
          <p:cNvSpPr txBox="1">
            <a:spLocks noGrp="1"/>
          </p:cNvSpPr>
          <p:nvPr>
            <p:ph type="ctrTitle"/>
          </p:nvPr>
        </p:nvSpPr>
        <p:spPr>
          <a:xfrm>
            <a:off x="914400" y="2130425"/>
            <a:ext cx="10363200" cy="1470000"/>
          </a:xfrm>
          <a:prstGeom prst="rect">
            <a:avLst/>
          </a:prstGeom>
          <a:noFill/>
          <a:ln>
            <a:noFill/>
          </a:ln>
        </p:spPr>
        <p:txBody>
          <a:bodyPr lIns="91425" tIns="91425" rIns="91425" bIns="91425" anchor="ctr" anchorCtr="0"/>
          <a:lstStyle>
            <a:lvl1pPr marL="0" marR="0" lvl="0" indent="0" algn="ctr" rtl="0">
              <a:spcBef>
                <a:spcPts val="0"/>
              </a:spcBef>
              <a:buClr>
                <a:srgbClr val="FFFFFF"/>
              </a:buClr>
              <a:buFont typeface="Helvetica Neue"/>
              <a:buNone/>
              <a:defRPr sz="4400" b="0" i="0" u="none" strike="noStrike" cap="none">
                <a:solidFill>
                  <a:srgbClr val="FFFFFF"/>
                </a:solidFill>
                <a:latin typeface="Helvetica Neue"/>
                <a:ea typeface="Helvetica Neue"/>
                <a:cs typeface="Helvetica Neue"/>
                <a:sym typeface="Helvetica Neue"/>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3" name="Shape 13"/>
          <p:cNvSpPr txBox="1">
            <a:spLocks noGrp="1"/>
          </p:cNvSpPr>
          <p:nvPr>
            <p:ph type="subTitle" idx="1"/>
          </p:nvPr>
        </p:nvSpPr>
        <p:spPr>
          <a:xfrm>
            <a:off x="1828800" y="3886200"/>
            <a:ext cx="8534400" cy="1752600"/>
          </a:xfrm>
          <a:prstGeom prst="rect">
            <a:avLst/>
          </a:prstGeom>
          <a:noFill/>
          <a:ln>
            <a:noFill/>
          </a:ln>
        </p:spPr>
        <p:txBody>
          <a:bodyPr lIns="91425" tIns="91425" rIns="91425" bIns="91425" anchor="t" anchorCtr="0"/>
          <a:lstStyle>
            <a:lvl1pPr marL="0" marR="0" lvl="0" indent="0" algn="ctr" rtl="0">
              <a:spcBef>
                <a:spcPts val="640"/>
              </a:spcBef>
              <a:buClr>
                <a:srgbClr val="FFFFFF"/>
              </a:buClr>
              <a:buFont typeface="Arial"/>
              <a:buNone/>
              <a:defRPr sz="3200" b="0" i="0" u="none" strike="noStrike" cap="none">
                <a:solidFill>
                  <a:srgbClr val="FFFFFF"/>
                </a:solidFill>
                <a:latin typeface="Helvetica Neue"/>
                <a:ea typeface="Helvetica Neue"/>
                <a:cs typeface="Helvetica Neue"/>
                <a:sym typeface="Helvetica Neue"/>
              </a:defRPr>
            </a:lvl1pPr>
            <a:lvl2pPr marL="457200" marR="0" lvl="1" indent="0" algn="ctr" rtl="0">
              <a:spcBef>
                <a:spcPts val="560"/>
              </a:spcBef>
              <a:buClr>
                <a:srgbClr val="888888"/>
              </a:buClr>
              <a:buFont typeface="Arial"/>
              <a:buNone/>
              <a:defRPr sz="2800" b="0" i="0" u="none" strike="noStrike" cap="none">
                <a:solidFill>
                  <a:srgbClr val="888888"/>
                </a:solidFill>
                <a:latin typeface="Calibri"/>
                <a:ea typeface="Calibri"/>
                <a:cs typeface="Calibri"/>
                <a:sym typeface="Calibri"/>
              </a:defRPr>
            </a:lvl2pPr>
            <a:lvl3pPr marL="914400" marR="0" lvl="2" indent="0" algn="ctr" rtl="0">
              <a:spcBef>
                <a:spcPts val="480"/>
              </a:spcBef>
              <a:buClr>
                <a:srgbClr val="888888"/>
              </a:buClr>
              <a:buFont typeface="Arial"/>
              <a:buNone/>
              <a:defRPr sz="2400" b="0" i="0" u="none" strike="noStrike" cap="none">
                <a:solidFill>
                  <a:srgbClr val="888888"/>
                </a:solidFill>
                <a:latin typeface="Calibri"/>
                <a:ea typeface="Calibri"/>
                <a:cs typeface="Calibri"/>
                <a:sym typeface="Calibri"/>
              </a:defRPr>
            </a:lvl3pPr>
            <a:lvl4pPr marL="1371600" marR="0" lvl="3"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4pPr>
            <a:lvl5pPr marL="1828800" marR="0" lvl="4"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5pPr>
            <a:lvl6pPr marL="2286000" marR="0" lvl="5"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6pPr>
            <a:lvl7pPr marL="2743200" marR="0" lvl="6"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7pPr>
            <a:lvl8pPr marL="3200400" marR="0" lvl="7"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8pPr>
            <a:lvl9pPr marL="3657600" marR="0" lvl="8"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9pPr>
          </a:lstStyle>
          <a:p>
            <a:endParaRPr/>
          </a:p>
        </p:txBody>
      </p:sp>
      <p:sp>
        <p:nvSpPr>
          <p:cNvPr id="14" name="Shape 14"/>
          <p:cNvSpPr txBox="1">
            <a:spLocks noGrp="1"/>
          </p:cNvSpPr>
          <p:nvPr>
            <p:ph type="dt" idx="10"/>
          </p:nvPr>
        </p:nvSpPr>
        <p:spPr>
          <a:xfrm>
            <a:off x="609600" y="6356351"/>
            <a:ext cx="2844900" cy="365099"/>
          </a:xfrm>
          <a:prstGeom prst="rect">
            <a:avLst/>
          </a:prstGeom>
          <a:noFill/>
          <a:ln>
            <a:noFill/>
          </a:ln>
        </p:spPr>
        <p:txBody>
          <a:bodyPr lIns="91425" tIns="91425" rIns="91425" bIns="91425" anchor="ctr" anchorCtr="0"/>
          <a:lstStyle>
            <a:lvl1pPr marL="0" marR="0" lvl="0" indent="0" algn="l"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15" name="Shape 15"/>
          <p:cNvSpPr txBox="1">
            <a:spLocks noGrp="1"/>
          </p:cNvSpPr>
          <p:nvPr>
            <p:ph type="ftr" idx="11"/>
          </p:nvPr>
        </p:nvSpPr>
        <p:spPr>
          <a:xfrm>
            <a:off x="4165600" y="6356351"/>
            <a:ext cx="3860700" cy="365099"/>
          </a:xfrm>
          <a:prstGeom prst="rect">
            <a:avLst/>
          </a:prstGeom>
          <a:noFill/>
          <a:ln>
            <a:noFill/>
          </a:ln>
        </p:spPr>
        <p:txBody>
          <a:bodyPr lIns="91425" tIns="91425" rIns="91425" bIns="91425" anchor="ctr" anchorCtr="0"/>
          <a:lstStyle>
            <a:lvl1pPr marL="0" marR="0" lvl="0" indent="0" algn="ctr"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16" name="Shape 16"/>
          <p:cNvSpPr txBox="1">
            <a:spLocks noGrp="1"/>
          </p:cNvSpPr>
          <p:nvPr>
            <p:ph type="sldNum" idx="12"/>
          </p:nvPr>
        </p:nvSpPr>
        <p:spPr>
          <a:xfrm>
            <a:off x="8737600" y="6356351"/>
            <a:ext cx="2844900" cy="36509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b="0" i="0" u="none" strike="noStrike" cap="none">
                <a:solidFill>
                  <a:srgbClr val="888888"/>
                </a:solidFill>
                <a:latin typeface="Calibri"/>
                <a:ea typeface="Calibri"/>
                <a:cs typeface="Calibri"/>
                <a:sym typeface="Calibri"/>
              </a:rPr>
              <a:t>‹#›</a:t>
            </a:fld>
            <a:endParaRPr lang="en-US"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cSld name="Title and Vertical Text">
    <p:spTree>
      <p:nvGrpSpPr>
        <p:cNvPr id="1" name="Shape 68"/>
        <p:cNvGrpSpPr/>
        <p:nvPr/>
      </p:nvGrpSpPr>
      <p:grpSpPr>
        <a:xfrm>
          <a:off x="0" y="0"/>
          <a:ext cx="0" cy="0"/>
          <a:chOff x="0" y="0"/>
          <a:chExt cx="0" cy="0"/>
        </a:xfrm>
      </p:grpSpPr>
      <p:sp>
        <p:nvSpPr>
          <p:cNvPr id="69" name="Shape 69"/>
          <p:cNvSpPr txBox="1">
            <a:spLocks noGrp="1"/>
          </p:cNvSpPr>
          <p:nvPr>
            <p:ph type="title"/>
          </p:nvPr>
        </p:nvSpPr>
        <p:spPr>
          <a:xfrm>
            <a:off x="609600" y="274637"/>
            <a:ext cx="10972800" cy="1143000"/>
          </a:xfrm>
          <a:prstGeom prst="rect">
            <a:avLst/>
          </a:prstGeom>
          <a:noFill/>
          <a:ln>
            <a:noFill/>
          </a:ln>
        </p:spPr>
        <p:txBody>
          <a:bodyPr lIns="91425" tIns="91425" rIns="91425" bIns="91425" anchor="ctr" anchorCtr="0"/>
          <a:lstStyle>
            <a:lvl1pPr marL="0" marR="0" lvl="0" indent="0" algn="ctr" rtl="0">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70" name="Shape 70"/>
          <p:cNvSpPr txBox="1">
            <a:spLocks noGrp="1"/>
          </p:cNvSpPr>
          <p:nvPr>
            <p:ph type="body" idx="1"/>
          </p:nvPr>
        </p:nvSpPr>
        <p:spPr>
          <a:xfrm rot="5400000">
            <a:off x="3832950" y="-1623149"/>
            <a:ext cx="4526100" cy="10972800"/>
          </a:xfrm>
          <a:prstGeom prst="rect">
            <a:avLst/>
          </a:prstGeom>
          <a:noFill/>
          <a:ln>
            <a:noFill/>
          </a:ln>
        </p:spPr>
        <p:txBody>
          <a:bodyPr lIns="91425" tIns="91425" rIns="91425" bIns="91425" anchor="t" anchorCtr="0"/>
          <a:lstStyle>
            <a:lvl1pPr marL="342900" marR="0" lvl="0" indent="-139700" algn="l" rtl="0">
              <a:spcBef>
                <a:spcPts val="640"/>
              </a:spcBef>
              <a:buClr>
                <a:schemeClr val="dk1"/>
              </a:buClr>
              <a:buSzPct val="100000"/>
              <a:buFont typeface="Arial"/>
              <a:buChar char="•"/>
              <a:defRPr sz="3200" b="0" i="0" u="none" strike="noStrike" cap="none">
                <a:solidFill>
                  <a:schemeClr val="dk1"/>
                </a:solidFill>
                <a:latin typeface="Calibri"/>
                <a:ea typeface="Calibri"/>
                <a:cs typeface="Calibri"/>
                <a:sym typeface="Calibri"/>
              </a:defRPr>
            </a:lvl1pPr>
            <a:lvl2pPr marL="742950" marR="0" lvl="1" indent="-107950" algn="l" rtl="0">
              <a:spcBef>
                <a:spcPts val="56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2pPr>
            <a:lvl3pPr marL="1143000" marR="0" lvl="2" indent="-7620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71" name="Shape 71"/>
          <p:cNvSpPr txBox="1">
            <a:spLocks noGrp="1"/>
          </p:cNvSpPr>
          <p:nvPr>
            <p:ph type="dt" idx="10"/>
          </p:nvPr>
        </p:nvSpPr>
        <p:spPr>
          <a:xfrm>
            <a:off x="609600" y="6356351"/>
            <a:ext cx="2844900" cy="365099"/>
          </a:xfrm>
          <a:prstGeom prst="rect">
            <a:avLst/>
          </a:prstGeom>
          <a:noFill/>
          <a:ln>
            <a:noFill/>
          </a:ln>
        </p:spPr>
        <p:txBody>
          <a:bodyPr lIns="91425" tIns="91425" rIns="91425" bIns="91425" anchor="ctr" anchorCtr="0"/>
          <a:lstStyle>
            <a:lvl1pPr marL="0" marR="0" lvl="0" indent="0" algn="l"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72" name="Shape 72"/>
          <p:cNvSpPr txBox="1">
            <a:spLocks noGrp="1"/>
          </p:cNvSpPr>
          <p:nvPr>
            <p:ph type="ftr" idx="11"/>
          </p:nvPr>
        </p:nvSpPr>
        <p:spPr>
          <a:xfrm>
            <a:off x="4165600" y="6356351"/>
            <a:ext cx="3860700" cy="365099"/>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73" name="Shape 73"/>
          <p:cNvSpPr txBox="1">
            <a:spLocks noGrp="1"/>
          </p:cNvSpPr>
          <p:nvPr>
            <p:ph type="sldNum" idx="12"/>
          </p:nvPr>
        </p:nvSpPr>
        <p:spPr>
          <a:xfrm>
            <a:off x="8737600" y="6356351"/>
            <a:ext cx="2844900" cy="36509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Calibri"/>
                <a:ea typeface="Calibri"/>
                <a:cs typeface="Calibri"/>
                <a:sym typeface="Calibri"/>
              </a:rPr>
              <a:t>‹#›</a:t>
            </a:fld>
            <a:endParaRPr lang="en-US" sz="1200">
              <a:solidFill>
                <a:srgbClr val="888888"/>
              </a:solidFill>
              <a:latin typeface="Calibri"/>
              <a:ea typeface="Calibri"/>
              <a:cs typeface="Calibri"/>
              <a:sym typeface="Calibri"/>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cSld name="Vertical Title and Text">
    <p:spTree>
      <p:nvGrpSpPr>
        <p:cNvPr id="1" name="Shape 74"/>
        <p:cNvGrpSpPr/>
        <p:nvPr/>
      </p:nvGrpSpPr>
      <p:grpSpPr>
        <a:xfrm>
          <a:off x="0" y="0"/>
          <a:ext cx="0" cy="0"/>
          <a:chOff x="0" y="0"/>
          <a:chExt cx="0" cy="0"/>
        </a:xfrm>
      </p:grpSpPr>
      <p:sp>
        <p:nvSpPr>
          <p:cNvPr id="75" name="Shape 75"/>
          <p:cNvSpPr txBox="1">
            <a:spLocks noGrp="1"/>
          </p:cNvSpPr>
          <p:nvPr>
            <p:ph type="title"/>
          </p:nvPr>
        </p:nvSpPr>
        <p:spPr>
          <a:xfrm rot="5400000">
            <a:off x="7285050" y="1828788"/>
            <a:ext cx="5851500" cy="2743200"/>
          </a:xfrm>
          <a:prstGeom prst="rect">
            <a:avLst/>
          </a:prstGeom>
          <a:noFill/>
          <a:ln>
            <a:noFill/>
          </a:ln>
        </p:spPr>
        <p:txBody>
          <a:bodyPr lIns="91425" tIns="91425" rIns="91425" bIns="91425" anchor="ctr" anchorCtr="0"/>
          <a:lstStyle>
            <a:lvl1pPr marL="0" marR="0" lvl="0" indent="0" algn="ctr" rtl="0">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76" name="Shape 76"/>
          <p:cNvSpPr txBox="1">
            <a:spLocks noGrp="1"/>
          </p:cNvSpPr>
          <p:nvPr>
            <p:ph type="body" idx="1"/>
          </p:nvPr>
        </p:nvSpPr>
        <p:spPr>
          <a:xfrm rot="5400000">
            <a:off x="1697000" y="-812861"/>
            <a:ext cx="5851500" cy="8026500"/>
          </a:xfrm>
          <a:prstGeom prst="rect">
            <a:avLst/>
          </a:prstGeom>
          <a:noFill/>
          <a:ln>
            <a:noFill/>
          </a:ln>
        </p:spPr>
        <p:txBody>
          <a:bodyPr lIns="91425" tIns="91425" rIns="91425" bIns="91425" anchor="t" anchorCtr="0"/>
          <a:lstStyle>
            <a:lvl1pPr marL="342900" marR="0" lvl="0" indent="-139700" algn="l" rtl="0">
              <a:spcBef>
                <a:spcPts val="640"/>
              </a:spcBef>
              <a:buClr>
                <a:schemeClr val="dk1"/>
              </a:buClr>
              <a:buSzPct val="100000"/>
              <a:buFont typeface="Arial"/>
              <a:buChar char="•"/>
              <a:defRPr sz="3200" b="0" i="0" u="none" strike="noStrike" cap="none">
                <a:solidFill>
                  <a:schemeClr val="dk1"/>
                </a:solidFill>
                <a:latin typeface="Calibri"/>
                <a:ea typeface="Calibri"/>
                <a:cs typeface="Calibri"/>
                <a:sym typeface="Calibri"/>
              </a:defRPr>
            </a:lvl1pPr>
            <a:lvl2pPr marL="742950" marR="0" lvl="1" indent="-107950" algn="l" rtl="0">
              <a:spcBef>
                <a:spcPts val="56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2pPr>
            <a:lvl3pPr marL="1143000" marR="0" lvl="2" indent="-7620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77" name="Shape 77"/>
          <p:cNvSpPr txBox="1">
            <a:spLocks noGrp="1"/>
          </p:cNvSpPr>
          <p:nvPr>
            <p:ph type="dt" idx="10"/>
          </p:nvPr>
        </p:nvSpPr>
        <p:spPr>
          <a:xfrm>
            <a:off x="609600" y="6356351"/>
            <a:ext cx="2844900" cy="365099"/>
          </a:xfrm>
          <a:prstGeom prst="rect">
            <a:avLst/>
          </a:prstGeom>
          <a:noFill/>
          <a:ln>
            <a:noFill/>
          </a:ln>
        </p:spPr>
        <p:txBody>
          <a:bodyPr lIns="91425" tIns="91425" rIns="91425" bIns="91425" anchor="ctr" anchorCtr="0"/>
          <a:lstStyle>
            <a:lvl1pPr marL="0" marR="0" lvl="0" indent="0" algn="l"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78" name="Shape 78"/>
          <p:cNvSpPr txBox="1">
            <a:spLocks noGrp="1"/>
          </p:cNvSpPr>
          <p:nvPr>
            <p:ph type="ftr" idx="11"/>
          </p:nvPr>
        </p:nvSpPr>
        <p:spPr>
          <a:xfrm>
            <a:off x="4165600" y="6356351"/>
            <a:ext cx="3860700" cy="365099"/>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79" name="Shape 79"/>
          <p:cNvSpPr txBox="1">
            <a:spLocks noGrp="1"/>
          </p:cNvSpPr>
          <p:nvPr>
            <p:ph type="sldNum" idx="12"/>
          </p:nvPr>
        </p:nvSpPr>
        <p:spPr>
          <a:xfrm>
            <a:off x="8737600" y="6356351"/>
            <a:ext cx="2844900" cy="36509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Calibri"/>
                <a:ea typeface="Calibri"/>
                <a:cs typeface="Calibri"/>
                <a:sym typeface="Calibri"/>
              </a:rPr>
              <a:t>‹#›</a:t>
            </a:fld>
            <a:endParaRPr lang="en-US" sz="1200">
              <a:solidFill>
                <a:srgbClr val="888888"/>
              </a:solidFill>
              <a:latin typeface="Calibri"/>
              <a:ea typeface="Calibri"/>
              <a:cs typeface="Calibri"/>
              <a:sym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17"/>
        <p:cNvGrpSpPr/>
        <p:nvPr/>
      </p:nvGrpSpPr>
      <p:grpSpPr>
        <a:xfrm>
          <a:off x="0" y="0"/>
          <a:ext cx="0" cy="0"/>
          <a:chOff x="0" y="0"/>
          <a:chExt cx="0" cy="0"/>
        </a:xfrm>
      </p:grpSpPr>
      <p:sp>
        <p:nvSpPr>
          <p:cNvPr id="18" name="Shape 18"/>
          <p:cNvSpPr txBox="1">
            <a:spLocks noGrp="1"/>
          </p:cNvSpPr>
          <p:nvPr>
            <p:ph type="title"/>
          </p:nvPr>
        </p:nvSpPr>
        <p:spPr>
          <a:xfrm>
            <a:off x="609600" y="274637"/>
            <a:ext cx="10972800" cy="1143000"/>
          </a:xfrm>
          <a:prstGeom prst="rect">
            <a:avLst/>
          </a:prstGeom>
          <a:noFill/>
          <a:ln>
            <a:noFill/>
          </a:ln>
        </p:spPr>
        <p:txBody>
          <a:bodyPr lIns="91425" tIns="91425" rIns="91425" bIns="91425" anchor="ctr" anchorCtr="0"/>
          <a:lstStyle>
            <a:lvl1pPr marL="0" marR="0" lvl="0" indent="0" algn="ctr" rtl="0">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9" name="Shape 19"/>
          <p:cNvSpPr txBox="1">
            <a:spLocks noGrp="1"/>
          </p:cNvSpPr>
          <p:nvPr>
            <p:ph type="body" idx="1"/>
          </p:nvPr>
        </p:nvSpPr>
        <p:spPr>
          <a:xfrm>
            <a:off x="609600" y="1600200"/>
            <a:ext cx="10972800" cy="4526100"/>
          </a:xfrm>
          <a:prstGeom prst="rect">
            <a:avLst/>
          </a:prstGeom>
          <a:noFill/>
          <a:ln>
            <a:noFill/>
          </a:ln>
        </p:spPr>
        <p:txBody>
          <a:bodyPr lIns="91425" tIns="91425" rIns="91425" bIns="91425" anchor="t" anchorCtr="0"/>
          <a:lstStyle>
            <a:lvl1pPr marL="342900" marR="0" lvl="0" indent="-139700" algn="l" rtl="0">
              <a:spcBef>
                <a:spcPts val="640"/>
              </a:spcBef>
              <a:buClr>
                <a:schemeClr val="dk1"/>
              </a:buClr>
              <a:buSzPct val="100000"/>
              <a:buFont typeface="Arial"/>
              <a:buChar char="•"/>
              <a:defRPr sz="3200" b="0" i="0" u="none" strike="noStrike" cap="none">
                <a:solidFill>
                  <a:schemeClr val="dk1"/>
                </a:solidFill>
                <a:latin typeface="Calibri"/>
                <a:ea typeface="Calibri"/>
                <a:cs typeface="Calibri"/>
                <a:sym typeface="Calibri"/>
              </a:defRPr>
            </a:lvl1pPr>
            <a:lvl2pPr marL="742950" marR="0" lvl="1" indent="-107950" algn="l" rtl="0">
              <a:spcBef>
                <a:spcPts val="56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2pPr>
            <a:lvl3pPr marL="1143000" marR="0" lvl="2" indent="-7620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20" name="Shape 20"/>
          <p:cNvSpPr txBox="1">
            <a:spLocks noGrp="1"/>
          </p:cNvSpPr>
          <p:nvPr>
            <p:ph type="dt" idx="10"/>
          </p:nvPr>
        </p:nvSpPr>
        <p:spPr>
          <a:xfrm>
            <a:off x="609600" y="6356351"/>
            <a:ext cx="2844900" cy="365099"/>
          </a:xfrm>
          <a:prstGeom prst="rect">
            <a:avLst/>
          </a:prstGeom>
          <a:noFill/>
          <a:ln>
            <a:noFill/>
          </a:ln>
        </p:spPr>
        <p:txBody>
          <a:bodyPr lIns="91425" tIns="91425" rIns="91425" bIns="91425" anchor="ctr" anchorCtr="0"/>
          <a:lstStyle>
            <a:lvl1pPr marL="0" marR="0" lvl="0" indent="0" algn="l"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21" name="Shape 21"/>
          <p:cNvSpPr txBox="1">
            <a:spLocks noGrp="1"/>
          </p:cNvSpPr>
          <p:nvPr>
            <p:ph type="ftr" idx="11"/>
          </p:nvPr>
        </p:nvSpPr>
        <p:spPr>
          <a:xfrm>
            <a:off x="4165600" y="6356351"/>
            <a:ext cx="3860700" cy="365099"/>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22" name="Shape 22"/>
          <p:cNvSpPr txBox="1">
            <a:spLocks noGrp="1"/>
          </p:cNvSpPr>
          <p:nvPr>
            <p:ph type="sldNum" idx="12"/>
          </p:nvPr>
        </p:nvSpPr>
        <p:spPr>
          <a:xfrm>
            <a:off x="8737600" y="6356351"/>
            <a:ext cx="2844900" cy="36509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Calibri"/>
                <a:ea typeface="Calibri"/>
                <a:cs typeface="Calibri"/>
                <a:sym typeface="Calibri"/>
              </a:rPr>
              <a:t>‹#›</a:t>
            </a:fld>
            <a:endParaRPr lang="en-US" sz="1200">
              <a:solidFill>
                <a:srgbClr val="888888"/>
              </a:solidFill>
              <a:latin typeface="Calibri"/>
              <a:ea typeface="Calibri"/>
              <a:cs typeface="Calibri"/>
              <a:sym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23"/>
        <p:cNvGrpSpPr/>
        <p:nvPr/>
      </p:nvGrpSpPr>
      <p:grpSpPr>
        <a:xfrm>
          <a:off x="0" y="0"/>
          <a:ext cx="0" cy="0"/>
          <a:chOff x="0" y="0"/>
          <a:chExt cx="0" cy="0"/>
        </a:xfrm>
      </p:grpSpPr>
      <p:sp>
        <p:nvSpPr>
          <p:cNvPr id="24" name="Shape 24"/>
          <p:cNvSpPr txBox="1">
            <a:spLocks noGrp="1"/>
          </p:cNvSpPr>
          <p:nvPr>
            <p:ph type="title"/>
          </p:nvPr>
        </p:nvSpPr>
        <p:spPr>
          <a:xfrm>
            <a:off x="963083" y="4406901"/>
            <a:ext cx="10363200" cy="1362000"/>
          </a:xfrm>
          <a:prstGeom prst="rect">
            <a:avLst/>
          </a:prstGeom>
          <a:noFill/>
          <a:ln>
            <a:noFill/>
          </a:ln>
        </p:spPr>
        <p:txBody>
          <a:bodyPr lIns="91425" tIns="91425" rIns="91425" bIns="91425" anchor="t" anchorCtr="0"/>
          <a:lstStyle>
            <a:lvl1pPr marL="0" marR="0" lvl="0" indent="0" algn="l" rtl="0">
              <a:spcBef>
                <a:spcPts val="0"/>
              </a:spcBef>
              <a:buClr>
                <a:schemeClr val="dk1"/>
              </a:buClr>
              <a:buFont typeface="Calibri"/>
              <a:buNone/>
              <a:defRPr sz="4000" b="1"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25" name="Shape 25"/>
          <p:cNvSpPr txBox="1">
            <a:spLocks noGrp="1"/>
          </p:cNvSpPr>
          <p:nvPr>
            <p:ph type="body" idx="1"/>
          </p:nvPr>
        </p:nvSpPr>
        <p:spPr>
          <a:xfrm>
            <a:off x="963083" y="2906713"/>
            <a:ext cx="10363200" cy="1500300"/>
          </a:xfrm>
          <a:prstGeom prst="rect">
            <a:avLst/>
          </a:prstGeom>
          <a:noFill/>
          <a:ln>
            <a:noFill/>
          </a:ln>
        </p:spPr>
        <p:txBody>
          <a:bodyPr lIns="91425" tIns="91425" rIns="91425" bIns="91425" anchor="b" anchorCtr="0"/>
          <a:lstStyle>
            <a:lvl1pPr marL="0" marR="0" lvl="0" indent="0" algn="l"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1pPr>
            <a:lvl2pPr marL="457200" marR="0" lvl="1" indent="0" algn="l" rtl="0">
              <a:spcBef>
                <a:spcPts val="360"/>
              </a:spcBef>
              <a:buClr>
                <a:srgbClr val="888888"/>
              </a:buClr>
              <a:buFont typeface="Arial"/>
              <a:buNone/>
              <a:defRPr sz="1800" b="0" i="0" u="none" strike="noStrike" cap="none">
                <a:solidFill>
                  <a:srgbClr val="888888"/>
                </a:solidFill>
                <a:latin typeface="Calibri"/>
                <a:ea typeface="Calibri"/>
                <a:cs typeface="Calibri"/>
                <a:sym typeface="Calibri"/>
              </a:defRPr>
            </a:lvl2pPr>
            <a:lvl3pPr marL="914400" marR="0" lvl="2" indent="0" algn="l" rtl="0">
              <a:spcBef>
                <a:spcPts val="320"/>
              </a:spcBef>
              <a:buClr>
                <a:srgbClr val="888888"/>
              </a:buClr>
              <a:buFont typeface="Arial"/>
              <a:buNone/>
              <a:defRPr sz="1600" b="0" i="0" u="none" strike="noStrike" cap="none">
                <a:solidFill>
                  <a:srgbClr val="888888"/>
                </a:solidFill>
                <a:latin typeface="Calibri"/>
                <a:ea typeface="Calibri"/>
                <a:cs typeface="Calibri"/>
                <a:sym typeface="Calibri"/>
              </a:defRPr>
            </a:lvl3pPr>
            <a:lvl4pPr marL="1371600" marR="0" lvl="3" indent="0" algn="l" rtl="0">
              <a:spcBef>
                <a:spcPts val="280"/>
              </a:spcBef>
              <a:buClr>
                <a:srgbClr val="888888"/>
              </a:buClr>
              <a:buFont typeface="Arial"/>
              <a:buNone/>
              <a:defRPr sz="1400" b="0" i="0" u="none" strike="noStrike" cap="none">
                <a:solidFill>
                  <a:srgbClr val="888888"/>
                </a:solidFill>
                <a:latin typeface="Calibri"/>
                <a:ea typeface="Calibri"/>
                <a:cs typeface="Calibri"/>
                <a:sym typeface="Calibri"/>
              </a:defRPr>
            </a:lvl4pPr>
            <a:lvl5pPr marL="1828800" marR="0" lvl="4" indent="0" algn="l" rtl="0">
              <a:spcBef>
                <a:spcPts val="280"/>
              </a:spcBef>
              <a:buClr>
                <a:srgbClr val="888888"/>
              </a:buClr>
              <a:buFont typeface="Arial"/>
              <a:buNone/>
              <a:defRPr sz="1400" b="0" i="0" u="none" strike="noStrike" cap="none">
                <a:solidFill>
                  <a:srgbClr val="888888"/>
                </a:solidFill>
                <a:latin typeface="Calibri"/>
                <a:ea typeface="Calibri"/>
                <a:cs typeface="Calibri"/>
                <a:sym typeface="Calibri"/>
              </a:defRPr>
            </a:lvl5pPr>
            <a:lvl6pPr marL="2286000" marR="0" lvl="5" indent="0" algn="l" rtl="0">
              <a:spcBef>
                <a:spcPts val="280"/>
              </a:spcBef>
              <a:buClr>
                <a:srgbClr val="888888"/>
              </a:buClr>
              <a:buFont typeface="Arial"/>
              <a:buNone/>
              <a:defRPr sz="1400" b="0" i="0" u="none" strike="noStrike" cap="none">
                <a:solidFill>
                  <a:srgbClr val="888888"/>
                </a:solidFill>
                <a:latin typeface="Calibri"/>
                <a:ea typeface="Calibri"/>
                <a:cs typeface="Calibri"/>
                <a:sym typeface="Calibri"/>
              </a:defRPr>
            </a:lvl6pPr>
            <a:lvl7pPr marL="2743200" marR="0" lvl="6" indent="0" algn="l" rtl="0">
              <a:spcBef>
                <a:spcPts val="280"/>
              </a:spcBef>
              <a:buClr>
                <a:srgbClr val="888888"/>
              </a:buClr>
              <a:buFont typeface="Arial"/>
              <a:buNone/>
              <a:defRPr sz="1400" b="0" i="0" u="none" strike="noStrike" cap="none">
                <a:solidFill>
                  <a:srgbClr val="888888"/>
                </a:solidFill>
                <a:latin typeface="Calibri"/>
                <a:ea typeface="Calibri"/>
                <a:cs typeface="Calibri"/>
                <a:sym typeface="Calibri"/>
              </a:defRPr>
            </a:lvl7pPr>
            <a:lvl8pPr marL="3200400" marR="0" lvl="7" indent="0" algn="l" rtl="0">
              <a:spcBef>
                <a:spcPts val="280"/>
              </a:spcBef>
              <a:buClr>
                <a:srgbClr val="888888"/>
              </a:buClr>
              <a:buFont typeface="Arial"/>
              <a:buNone/>
              <a:defRPr sz="1400" b="0" i="0" u="none" strike="noStrike" cap="none">
                <a:solidFill>
                  <a:srgbClr val="888888"/>
                </a:solidFill>
                <a:latin typeface="Calibri"/>
                <a:ea typeface="Calibri"/>
                <a:cs typeface="Calibri"/>
                <a:sym typeface="Calibri"/>
              </a:defRPr>
            </a:lvl8pPr>
            <a:lvl9pPr marL="3657600" marR="0" lvl="8" indent="0" algn="l" rtl="0">
              <a:spcBef>
                <a:spcPts val="280"/>
              </a:spcBef>
              <a:buClr>
                <a:srgbClr val="888888"/>
              </a:buClr>
              <a:buFont typeface="Arial"/>
              <a:buNone/>
              <a:defRPr sz="1400" b="0" i="0" u="none" strike="noStrike" cap="none">
                <a:solidFill>
                  <a:srgbClr val="888888"/>
                </a:solidFill>
                <a:latin typeface="Calibri"/>
                <a:ea typeface="Calibri"/>
                <a:cs typeface="Calibri"/>
                <a:sym typeface="Calibri"/>
              </a:defRPr>
            </a:lvl9pPr>
          </a:lstStyle>
          <a:p>
            <a:endParaRPr/>
          </a:p>
        </p:txBody>
      </p:sp>
      <p:sp>
        <p:nvSpPr>
          <p:cNvPr id="26" name="Shape 26"/>
          <p:cNvSpPr txBox="1">
            <a:spLocks noGrp="1"/>
          </p:cNvSpPr>
          <p:nvPr>
            <p:ph type="dt" idx="10"/>
          </p:nvPr>
        </p:nvSpPr>
        <p:spPr>
          <a:xfrm>
            <a:off x="609600" y="6356351"/>
            <a:ext cx="2844900" cy="365099"/>
          </a:xfrm>
          <a:prstGeom prst="rect">
            <a:avLst/>
          </a:prstGeom>
          <a:noFill/>
          <a:ln>
            <a:noFill/>
          </a:ln>
        </p:spPr>
        <p:txBody>
          <a:bodyPr lIns="91425" tIns="91425" rIns="91425" bIns="91425" anchor="ctr" anchorCtr="0"/>
          <a:lstStyle>
            <a:lvl1pPr marL="0" marR="0" lvl="0" indent="0" algn="l"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27" name="Shape 27"/>
          <p:cNvSpPr txBox="1">
            <a:spLocks noGrp="1"/>
          </p:cNvSpPr>
          <p:nvPr>
            <p:ph type="ftr" idx="11"/>
          </p:nvPr>
        </p:nvSpPr>
        <p:spPr>
          <a:xfrm>
            <a:off x="4165600" y="6356351"/>
            <a:ext cx="3860700" cy="365099"/>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28" name="Shape 28"/>
          <p:cNvSpPr txBox="1">
            <a:spLocks noGrp="1"/>
          </p:cNvSpPr>
          <p:nvPr>
            <p:ph type="sldNum" idx="12"/>
          </p:nvPr>
        </p:nvSpPr>
        <p:spPr>
          <a:xfrm>
            <a:off x="8737600" y="6356351"/>
            <a:ext cx="2844900" cy="36509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Calibri"/>
                <a:ea typeface="Calibri"/>
                <a:cs typeface="Calibri"/>
                <a:sym typeface="Calibri"/>
              </a:rPr>
              <a:t>‹#›</a:t>
            </a:fld>
            <a:endParaRPr lang="en-US" sz="1200">
              <a:solidFill>
                <a:srgbClr val="888888"/>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Shape 29"/>
        <p:cNvGrpSpPr/>
        <p:nvPr/>
      </p:nvGrpSpPr>
      <p:grpSpPr>
        <a:xfrm>
          <a:off x="0" y="0"/>
          <a:ext cx="0" cy="0"/>
          <a:chOff x="0" y="0"/>
          <a:chExt cx="0" cy="0"/>
        </a:xfrm>
      </p:grpSpPr>
      <p:sp>
        <p:nvSpPr>
          <p:cNvPr id="30" name="Shape 30"/>
          <p:cNvSpPr txBox="1">
            <a:spLocks noGrp="1"/>
          </p:cNvSpPr>
          <p:nvPr>
            <p:ph type="title"/>
          </p:nvPr>
        </p:nvSpPr>
        <p:spPr>
          <a:xfrm>
            <a:off x="609600" y="274637"/>
            <a:ext cx="10972800" cy="1143000"/>
          </a:xfrm>
          <a:prstGeom prst="rect">
            <a:avLst/>
          </a:prstGeom>
          <a:noFill/>
          <a:ln>
            <a:noFill/>
          </a:ln>
        </p:spPr>
        <p:txBody>
          <a:bodyPr lIns="91425" tIns="91425" rIns="91425" bIns="91425" anchor="ctr" anchorCtr="0"/>
          <a:lstStyle>
            <a:lvl1pPr marL="0" marR="0" lvl="0" indent="0" algn="ctr" rtl="0">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1" name="Shape 31"/>
          <p:cNvSpPr txBox="1">
            <a:spLocks noGrp="1"/>
          </p:cNvSpPr>
          <p:nvPr>
            <p:ph type="body" idx="1"/>
          </p:nvPr>
        </p:nvSpPr>
        <p:spPr>
          <a:xfrm>
            <a:off x="609600" y="1600200"/>
            <a:ext cx="5384700" cy="4526100"/>
          </a:xfrm>
          <a:prstGeom prst="rect">
            <a:avLst/>
          </a:prstGeom>
          <a:noFill/>
          <a:ln>
            <a:noFill/>
          </a:ln>
        </p:spPr>
        <p:txBody>
          <a:bodyPr lIns="91425" tIns="91425" rIns="91425" bIns="91425" anchor="t" anchorCtr="0"/>
          <a:lstStyle>
            <a:lvl1pPr marL="342900" marR="0" lvl="0" indent="-165100" algn="l" rtl="0">
              <a:spcBef>
                <a:spcPts val="56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1pPr>
            <a:lvl2pPr marL="742950" marR="0" lvl="1" indent="-13335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2pPr>
            <a:lvl3pPr marL="1143000" marR="0" lvl="2"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0200" marR="0" lvl="3"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2" name="Shape 32"/>
          <p:cNvSpPr txBox="1">
            <a:spLocks noGrp="1"/>
          </p:cNvSpPr>
          <p:nvPr>
            <p:ph type="body" idx="2"/>
          </p:nvPr>
        </p:nvSpPr>
        <p:spPr>
          <a:xfrm>
            <a:off x="6197600" y="1600200"/>
            <a:ext cx="5384700" cy="4526100"/>
          </a:xfrm>
          <a:prstGeom prst="rect">
            <a:avLst/>
          </a:prstGeom>
          <a:noFill/>
          <a:ln>
            <a:noFill/>
          </a:ln>
        </p:spPr>
        <p:txBody>
          <a:bodyPr lIns="91425" tIns="91425" rIns="91425" bIns="91425" anchor="t" anchorCtr="0"/>
          <a:lstStyle>
            <a:lvl1pPr marL="342900" marR="0" lvl="0" indent="-165100" algn="l" rtl="0">
              <a:spcBef>
                <a:spcPts val="56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1pPr>
            <a:lvl2pPr marL="742950" marR="0" lvl="1" indent="-13335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2pPr>
            <a:lvl3pPr marL="1143000" marR="0" lvl="2"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0200" marR="0" lvl="3"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3" name="Shape 33"/>
          <p:cNvSpPr txBox="1">
            <a:spLocks noGrp="1"/>
          </p:cNvSpPr>
          <p:nvPr>
            <p:ph type="dt" idx="10"/>
          </p:nvPr>
        </p:nvSpPr>
        <p:spPr>
          <a:xfrm>
            <a:off x="609600" y="6356351"/>
            <a:ext cx="2844900" cy="365099"/>
          </a:xfrm>
          <a:prstGeom prst="rect">
            <a:avLst/>
          </a:prstGeom>
          <a:noFill/>
          <a:ln>
            <a:noFill/>
          </a:ln>
        </p:spPr>
        <p:txBody>
          <a:bodyPr lIns="91425" tIns="91425" rIns="91425" bIns="91425" anchor="ctr" anchorCtr="0"/>
          <a:lstStyle>
            <a:lvl1pPr marL="0" marR="0" lvl="0" indent="0" algn="l"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34" name="Shape 34"/>
          <p:cNvSpPr txBox="1">
            <a:spLocks noGrp="1"/>
          </p:cNvSpPr>
          <p:nvPr>
            <p:ph type="ftr" idx="11"/>
          </p:nvPr>
        </p:nvSpPr>
        <p:spPr>
          <a:xfrm>
            <a:off x="4165600" y="6356351"/>
            <a:ext cx="3860700" cy="365099"/>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35" name="Shape 35"/>
          <p:cNvSpPr txBox="1">
            <a:spLocks noGrp="1"/>
          </p:cNvSpPr>
          <p:nvPr>
            <p:ph type="sldNum" idx="12"/>
          </p:nvPr>
        </p:nvSpPr>
        <p:spPr>
          <a:xfrm>
            <a:off x="8737600" y="6356351"/>
            <a:ext cx="2844900" cy="36509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Calibri"/>
                <a:ea typeface="Calibri"/>
                <a:cs typeface="Calibri"/>
                <a:sym typeface="Calibri"/>
              </a:rPr>
              <a:t>‹#›</a:t>
            </a:fld>
            <a:endParaRPr lang="en-US" sz="1200">
              <a:solidFill>
                <a:srgbClr val="888888"/>
              </a:solidFill>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Shape 36"/>
        <p:cNvGrpSpPr/>
        <p:nvPr/>
      </p:nvGrpSpPr>
      <p:grpSpPr>
        <a:xfrm>
          <a:off x="0" y="0"/>
          <a:ext cx="0" cy="0"/>
          <a:chOff x="0" y="0"/>
          <a:chExt cx="0" cy="0"/>
        </a:xfrm>
      </p:grpSpPr>
      <p:sp>
        <p:nvSpPr>
          <p:cNvPr id="37" name="Shape 37"/>
          <p:cNvSpPr txBox="1">
            <a:spLocks noGrp="1"/>
          </p:cNvSpPr>
          <p:nvPr>
            <p:ph type="title"/>
          </p:nvPr>
        </p:nvSpPr>
        <p:spPr>
          <a:xfrm>
            <a:off x="609600" y="274637"/>
            <a:ext cx="10972800" cy="1143000"/>
          </a:xfrm>
          <a:prstGeom prst="rect">
            <a:avLst/>
          </a:prstGeom>
          <a:noFill/>
          <a:ln>
            <a:noFill/>
          </a:ln>
        </p:spPr>
        <p:txBody>
          <a:bodyPr lIns="91425" tIns="91425" rIns="91425" bIns="91425" anchor="ctr" anchorCtr="0"/>
          <a:lstStyle>
            <a:lvl1pPr marL="0" marR="0" lvl="0" indent="0" algn="ctr" rtl="0">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8" name="Shape 38"/>
          <p:cNvSpPr txBox="1">
            <a:spLocks noGrp="1"/>
          </p:cNvSpPr>
          <p:nvPr>
            <p:ph type="body" idx="1"/>
          </p:nvPr>
        </p:nvSpPr>
        <p:spPr>
          <a:xfrm>
            <a:off x="609600" y="1535112"/>
            <a:ext cx="5386800" cy="639899"/>
          </a:xfrm>
          <a:prstGeom prst="rect">
            <a:avLst/>
          </a:prstGeom>
          <a:noFill/>
          <a:ln>
            <a:noFill/>
          </a:ln>
        </p:spPr>
        <p:txBody>
          <a:bodyPr lIns="91425" tIns="91425" rIns="91425" bIns="91425" anchor="b" anchorCtr="0"/>
          <a:lstStyle>
            <a:lvl1pPr marL="0" marR="0" lvl="0" indent="0" algn="l" rtl="0">
              <a:spcBef>
                <a:spcPts val="480"/>
              </a:spcBef>
              <a:buClr>
                <a:schemeClr val="dk1"/>
              </a:buClr>
              <a:buFont typeface="Arial"/>
              <a:buNone/>
              <a:defRPr sz="2400" b="1" i="0" u="none" strike="noStrike" cap="none">
                <a:solidFill>
                  <a:schemeClr val="dk1"/>
                </a:solidFill>
                <a:latin typeface="Calibri"/>
                <a:ea typeface="Calibri"/>
                <a:cs typeface="Calibri"/>
                <a:sym typeface="Calibri"/>
              </a:defRPr>
            </a:lvl1pPr>
            <a:lvl2pPr marL="457200" marR="0" lvl="1" indent="0" algn="l" rtl="0">
              <a:spcBef>
                <a:spcPts val="400"/>
              </a:spcBef>
              <a:buClr>
                <a:schemeClr val="dk1"/>
              </a:buClr>
              <a:buFont typeface="Arial"/>
              <a:buNone/>
              <a:defRPr sz="2000" b="1" i="0" u="none" strike="noStrike" cap="none">
                <a:solidFill>
                  <a:schemeClr val="dk1"/>
                </a:solidFill>
                <a:latin typeface="Calibri"/>
                <a:ea typeface="Calibri"/>
                <a:cs typeface="Calibri"/>
                <a:sym typeface="Calibri"/>
              </a:defRPr>
            </a:lvl2pPr>
            <a:lvl3pPr marL="914400" marR="0" lvl="2" indent="0" algn="l" rtl="0">
              <a:spcBef>
                <a:spcPts val="360"/>
              </a:spcBef>
              <a:buClr>
                <a:schemeClr val="dk1"/>
              </a:buClr>
              <a:buFont typeface="Arial"/>
              <a:buNone/>
              <a:defRPr sz="1800" b="1" i="0" u="none" strike="noStrike" cap="none">
                <a:solidFill>
                  <a:schemeClr val="dk1"/>
                </a:solidFill>
                <a:latin typeface="Calibri"/>
                <a:ea typeface="Calibri"/>
                <a:cs typeface="Calibri"/>
                <a:sym typeface="Calibri"/>
              </a:defRPr>
            </a:lvl3pPr>
            <a:lvl4pPr marL="1371600" marR="0" lvl="3"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4pPr>
            <a:lvl5pPr marL="1828800" marR="0" lvl="4"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5pPr>
            <a:lvl6pPr marL="2286000" marR="0" lvl="5"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6pPr>
            <a:lvl7pPr marL="2743200" marR="0" lvl="6"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7pPr>
            <a:lvl8pPr marL="3200400" marR="0" lvl="7"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8pPr>
            <a:lvl9pPr marL="3657600" marR="0" lvl="8"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39" name="Shape 39"/>
          <p:cNvSpPr txBox="1">
            <a:spLocks noGrp="1"/>
          </p:cNvSpPr>
          <p:nvPr>
            <p:ph type="body" idx="2"/>
          </p:nvPr>
        </p:nvSpPr>
        <p:spPr>
          <a:xfrm>
            <a:off x="609600" y="2174875"/>
            <a:ext cx="5386800" cy="3951300"/>
          </a:xfrm>
          <a:prstGeom prst="rect">
            <a:avLst/>
          </a:prstGeom>
          <a:noFill/>
          <a:ln>
            <a:noFill/>
          </a:ln>
        </p:spPr>
        <p:txBody>
          <a:bodyPr lIns="91425" tIns="91425" rIns="91425" bIns="91425" anchor="t" anchorCtr="0"/>
          <a:lstStyle>
            <a:lvl1pPr marL="342900" marR="0" lvl="0" indent="-19050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1pPr>
            <a:lvl2pPr marL="742950" marR="0" lvl="1" indent="-15875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2pPr>
            <a:lvl3pPr marL="1143000" marR="0" lvl="2"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3pPr>
            <a:lvl4pPr marL="1600200" marR="0" lvl="3"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4pPr>
            <a:lvl5pPr marL="2057400" marR="0" lvl="4"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5pPr>
            <a:lvl6pPr marL="2514600" marR="0" lvl="5"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6pPr>
            <a:lvl7pPr marL="2971800" marR="0" lvl="6"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7pPr>
            <a:lvl8pPr marL="3429000" marR="0" lvl="7"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8pPr>
            <a:lvl9pPr marL="3886200" marR="0" lvl="8"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9pPr>
          </a:lstStyle>
          <a:p>
            <a:endParaRPr/>
          </a:p>
        </p:txBody>
      </p:sp>
      <p:sp>
        <p:nvSpPr>
          <p:cNvPr id="40" name="Shape 40"/>
          <p:cNvSpPr txBox="1">
            <a:spLocks noGrp="1"/>
          </p:cNvSpPr>
          <p:nvPr>
            <p:ph type="body" idx="3"/>
          </p:nvPr>
        </p:nvSpPr>
        <p:spPr>
          <a:xfrm>
            <a:off x="6193367" y="1535112"/>
            <a:ext cx="5388900" cy="639899"/>
          </a:xfrm>
          <a:prstGeom prst="rect">
            <a:avLst/>
          </a:prstGeom>
          <a:noFill/>
          <a:ln>
            <a:noFill/>
          </a:ln>
        </p:spPr>
        <p:txBody>
          <a:bodyPr lIns="91425" tIns="91425" rIns="91425" bIns="91425" anchor="b" anchorCtr="0"/>
          <a:lstStyle>
            <a:lvl1pPr marL="0" marR="0" lvl="0" indent="0" algn="l" rtl="0">
              <a:spcBef>
                <a:spcPts val="480"/>
              </a:spcBef>
              <a:buClr>
                <a:schemeClr val="dk1"/>
              </a:buClr>
              <a:buFont typeface="Arial"/>
              <a:buNone/>
              <a:defRPr sz="2400" b="1" i="0" u="none" strike="noStrike" cap="none">
                <a:solidFill>
                  <a:schemeClr val="dk1"/>
                </a:solidFill>
                <a:latin typeface="Calibri"/>
                <a:ea typeface="Calibri"/>
                <a:cs typeface="Calibri"/>
                <a:sym typeface="Calibri"/>
              </a:defRPr>
            </a:lvl1pPr>
            <a:lvl2pPr marL="457200" marR="0" lvl="1" indent="0" algn="l" rtl="0">
              <a:spcBef>
                <a:spcPts val="400"/>
              </a:spcBef>
              <a:buClr>
                <a:schemeClr val="dk1"/>
              </a:buClr>
              <a:buFont typeface="Arial"/>
              <a:buNone/>
              <a:defRPr sz="2000" b="1" i="0" u="none" strike="noStrike" cap="none">
                <a:solidFill>
                  <a:schemeClr val="dk1"/>
                </a:solidFill>
                <a:latin typeface="Calibri"/>
                <a:ea typeface="Calibri"/>
                <a:cs typeface="Calibri"/>
                <a:sym typeface="Calibri"/>
              </a:defRPr>
            </a:lvl2pPr>
            <a:lvl3pPr marL="914400" marR="0" lvl="2" indent="0" algn="l" rtl="0">
              <a:spcBef>
                <a:spcPts val="360"/>
              </a:spcBef>
              <a:buClr>
                <a:schemeClr val="dk1"/>
              </a:buClr>
              <a:buFont typeface="Arial"/>
              <a:buNone/>
              <a:defRPr sz="1800" b="1" i="0" u="none" strike="noStrike" cap="none">
                <a:solidFill>
                  <a:schemeClr val="dk1"/>
                </a:solidFill>
                <a:latin typeface="Calibri"/>
                <a:ea typeface="Calibri"/>
                <a:cs typeface="Calibri"/>
                <a:sym typeface="Calibri"/>
              </a:defRPr>
            </a:lvl3pPr>
            <a:lvl4pPr marL="1371600" marR="0" lvl="3"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4pPr>
            <a:lvl5pPr marL="1828800" marR="0" lvl="4"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5pPr>
            <a:lvl6pPr marL="2286000" marR="0" lvl="5"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6pPr>
            <a:lvl7pPr marL="2743200" marR="0" lvl="6"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7pPr>
            <a:lvl8pPr marL="3200400" marR="0" lvl="7"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8pPr>
            <a:lvl9pPr marL="3657600" marR="0" lvl="8"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41" name="Shape 41"/>
          <p:cNvSpPr txBox="1">
            <a:spLocks noGrp="1"/>
          </p:cNvSpPr>
          <p:nvPr>
            <p:ph type="body" idx="4"/>
          </p:nvPr>
        </p:nvSpPr>
        <p:spPr>
          <a:xfrm>
            <a:off x="6193367" y="2174875"/>
            <a:ext cx="5388900" cy="3951300"/>
          </a:xfrm>
          <a:prstGeom prst="rect">
            <a:avLst/>
          </a:prstGeom>
          <a:noFill/>
          <a:ln>
            <a:noFill/>
          </a:ln>
        </p:spPr>
        <p:txBody>
          <a:bodyPr lIns="91425" tIns="91425" rIns="91425" bIns="91425" anchor="t" anchorCtr="0"/>
          <a:lstStyle>
            <a:lvl1pPr marL="342900" marR="0" lvl="0" indent="-19050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1pPr>
            <a:lvl2pPr marL="742950" marR="0" lvl="1" indent="-15875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2pPr>
            <a:lvl3pPr marL="1143000" marR="0" lvl="2"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3pPr>
            <a:lvl4pPr marL="1600200" marR="0" lvl="3"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4pPr>
            <a:lvl5pPr marL="2057400" marR="0" lvl="4"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5pPr>
            <a:lvl6pPr marL="2514600" marR="0" lvl="5"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6pPr>
            <a:lvl7pPr marL="2971800" marR="0" lvl="6"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7pPr>
            <a:lvl8pPr marL="3429000" marR="0" lvl="7"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8pPr>
            <a:lvl9pPr marL="3886200" marR="0" lvl="8"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9pPr>
          </a:lstStyle>
          <a:p>
            <a:endParaRPr/>
          </a:p>
        </p:txBody>
      </p:sp>
      <p:sp>
        <p:nvSpPr>
          <p:cNvPr id="42" name="Shape 42"/>
          <p:cNvSpPr txBox="1">
            <a:spLocks noGrp="1"/>
          </p:cNvSpPr>
          <p:nvPr>
            <p:ph type="dt" idx="10"/>
          </p:nvPr>
        </p:nvSpPr>
        <p:spPr>
          <a:xfrm>
            <a:off x="609600" y="6356351"/>
            <a:ext cx="2844900" cy="365099"/>
          </a:xfrm>
          <a:prstGeom prst="rect">
            <a:avLst/>
          </a:prstGeom>
          <a:noFill/>
          <a:ln>
            <a:noFill/>
          </a:ln>
        </p:spPr>
        <p:txBody>
          <a:bodyPr lIns="91425" tIns="91425" rIns="91425" bIns="91425" anchor="ctr" anchorCtr="0"/>
          <a:lstStyle>
            <a:lvl1pPr marL="0" marR="0" lvl="0" indent="0" algn="l"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43" name="Shape 43"/>
          <p:cNvSpPr txBox="1">
            <a:spLocks noGrp="1"/>
          </p:cNvSpPr>
          <p:nvPr>
            <p:ph type="ftr" idx="11"/>
          </p:nvPr>
        </p:nvSpPr>
        <p:spPr>
          <a:xfrm>
            <a:off x="4165600" y="6356351"/>
            <a:ext cx="3860700" cy="365099"/>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44" name="Shape 44"/>
          <p:cNvSpPr txBox="1">
            <a:spLocks noGrp="1"/>
          </p:cNvSpPr>
          <p:nvPr>
            <p:ph type="sldNum" idx="12"/>
          </p:nvPr>
        </p:nvSpPr>
        <p:spPr>
          <a:xfrm>
            <a:off x="8737600" y="6356351"/>
            <a:ext cx="2844900" cy="36509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Calibri"/>
                <a:ea typeface="Calibri"/>
                <a:cs typeface="Calibri"/>
                <a:sym typeface="Calibri"/>
              </a:rPr>
              <a:t>‹#›</a:t>
            </a:fld>
            <a:endParaRPr lang="en-US" sz="1200">
              <a:solidFill>
                <a:srgbClr val="888888"/>
              </a:solidFill>
              <a:latin typeface="Calibri"/>
              <a:ea typeface="Calibri"/>
              <a:cs typeface="Calibri"/>
              <a:sym typeface="Calibri"/>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45"/>
        <p:cNvGrpSpPr/>
        <p:nvPr/>
      </p:nvGrpSpPr>
      <p:grpSpPr>
        <a:xfrm>
          <a:off x="0" y="0"/>
          <a:ext cx="0" cy="0"/>
          <a:chOff x="0" y="0"/>
          <a:chExt cx="0" cy="0"/>
        </a:xfrm>
      </p:grpSpPr>
      <p:sp>
        <p:nvSpPr>
          <p:cNvPr id="46" name="Shape 46"/>
          <p:cNvSpPr txBox="1">
            <a:spLocks noGrp="1"/>
          </p:cNvSpPr>
          <p:nvPr>
            <p:ph type="title"/>
          </p:nvPr>
        </p:nvSpPr>
        <p:spPr>
          <a:xfrm>
            <a:off x="609600" y="274637"/>
            <a:ext cx="10972800" cy="1143000"/>
          </a:xfrm>
          <a:prstGeom prst="rect">
            <a:avLst/>
          </a:prstGeom>
          <a:noFill/>
          <a:ln>
            <a:noFill/>
          </a:ln>
        </p:spPr>
        <p:txBody>
          <a:bodyPr lIns="91425" tIns="91425" rIns="91425" bIns="91425" anchor="ctr" anchorCtr="0"/>
          <a:lstStyle>
            <a:lvl1pPr marL="0" marR="0" lvl="0" indent="0" algn="ctr" rtl="0">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47" name="Shape 47"/>
          <p:cNvSpPr txBox="1">
            <a:spLocks noGrp="1"/>
          </p:cNvSpPr>
          <p:nvPr>
            <p:ph type="dt" idx="10"/>
          </p:nvPr>
        </p:nvSpPr>
        <p:spPr>
          <a:xfrm>
            <a:off x="609600" y="6356351"/>
            <a:ext cx="2844900" cy="365099"/>
          </a:xfrm>
          <a:prstGeom prst="rect">
            <a:avLst/>
          </a:prstGeom>
          <a:noFill/>
          <a:ln>
            <a:noFill/>
          </a:ln>
        </p:spPr>
        <p:txBody>
          <a:bodyPr lIns="91425" tIns="91425" rIns="91425" bIns="91425" anchor="ctr" anchorCtr="0"/>
          <a:lstStyle>
            <a:lvl1pPr marL="0" marR="0" lvl="0" indent="0" algn="l"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48" name="Shape 48"/>
          <p:cNvSpPr txBox="1">
            <a:spLocks noGrp="1"/>
          </p:cNvSpPr>
          <p:nvPr>
            <p:ph type="ftr" idx="11"/>
          </p:nvPr>
        </p:nvSpPr>
        <p:spPr>
          <a:xfrm>
            <a:off x="4165600" y="6356351"/>
            <a:ext cx="3860700" cy="365099"/>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49" name="Shape 49"/>
          <p:cNvSpPr txBox="1">
            <a:spLocks noGrp="1"/>
          </p:cNvSpPr>
          <p:nvPr>
            <p:ph type="sldNum" idx="12"/>
          </p:nvPr>
        </p:nvSpPr>
        <p:spPr>
          <a:xfrm>
            <a:off x="8737600" y="6356351"/>
            <a:ext cx="2844900" cy="36509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Calibri"/>
                <a:ea typeface="Calibri"/>
                <a:cs typeface="Calibri"/>
                <a:sym typeface="Calibri"/>
              </a:rPr>
              <a:t>‹#›</a:t>
            </a:fld>
            <a:endParaRPr lang="en-US" sz="1200">
              <a:solidFill>
                <a:srgbClr val="888888"/>
              </a:solidFill>
              <a:latin typeface="Calibri"/>
              <a:ea typeface="Calibri"/>
              <a:cs typeface="Calibri"/>
              <a:sym typeface="Calibri"/>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50"/>
        <p:cNvGrpSpPr/>
        <p:nvPr/>
      </p:nvGrpSpPr>
      <p:grpSpPr>
        <a:xfrm>
          <a:off x="0" y="0"/>
          <a:ext cx="0" cy="0"/>
          <a:chOff x="0" y="0"/>
          <a:chExt cx="0" cy="0"/>
        </a:xfrm>
      </p:grpSpPr>
      <p:sp>
        <p:nvSpPr>
          <p:cNvPr id="51" name="Shape 51"/>
          <p:cNvSpPr txBox="1">
            <a:spLocks noGrp="1"/>
          </p:cNvSpPr>
          <p:nvPr>
            <p:ph type="dt" idx="10"/>
          </p:nvPr>
        </p:nvSpPr>
        <p:spPr>
          <a:xfrm>
            <a:off x="609600" y="6356351"/>
            <a:ext cx="2844900" cy="365099"/>
          </a:xfrm>
          <a:prstGeom prst="rect">
            <a:avLst/>
          </a:prstGeom>
          <a:noFill/>
          <a:ln>
            <a:noFill/>
          </a:ln>
        </p:spPr>
        <p:txBody>
          <a:bodyPr lIns="91425" tIns="91425" rIns="91425" bIns="91425" anchor="ctr" anchorCtr="0"/>
          <a:lstStyle>
            <a:lvl1pPr marL="0" marR="0" lvl="0" indent="0" algn="l"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52" name="Shape 52"/>
          <p:cNvSpPr txBox="1">
            <a:spLocks noGrp="1"/>
          </p:cNvSpPr>
          <p:nvPr>
            <p:ph type="ftr" idx="11"/>
          </p:nvPr>
        </p:nvSpPr>
        <p:spPr>
          <a:xfrm>
            <a:off x="4165600" y="6356351"/>
            <a:ext cx="3860700" cy="365099"/>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53" name="Shape 53"/>
          <p:cNvSpPr txBox="1">
            <a:spLocks noGrp="1"/>
          </p:cNvSpPr>
          <p:nvPr>
            <p:ph type="sldNum" idx="12"/>
          </p:nvPr>
        </p:nvSpPr>
        <p:spPr>
          <a:xfrm>
            <a:off x="8737600" y="6356351"/>
            <a:ext cx="2844900" cy="36509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Calibri"/>
                <a:ea typeface="Calibri"/>
                <a:cs typeface="Calibri"/>
                <a:sym typeface="Calibri"/>
              </a:rPr>
              <a:t>‹#›</a:t>
            </a:fld>
            <a:endParaRPr lang="en-US" sz="1200">
              <a:solidFill>
                <a:srgbClr val="888888"/>
              </a:solidFill>
              <a:latin typeface="Calibri"/>
              <a:ea typeface="Calibri"/>
              <a:cs typeface="Calibri"/>
              <a:sym typeface="Calibri"/>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Shape 54"/>
        <p:cNvGrpSpPr/>
        <p:nvPr/>
      </p:nvGrpSpPr>
      <p:grpSpPr>
        <a:xfrm>
          <a:off x="0" y="0"/>
          <a:ext cx="0" cy="0"/>
          <a:chOff x="0" y="0"/>
          <a:chExt cx="0" cy="0"/>
        </a:xfrm>
      </p:grpSpPr>
      <p:sp>
        <p:nvSpPr>
          <p:cNvPr id="55" name="Shape 55"/>
          <p:cNvSpPr txBox="1">
            <a:spLocks noGrp="1"/>
          </p:cNvSpPr>
          <p:nvPr>
            <p:ph type="title"/>
          </p:nvPr>
        </p:nvSpPr>
        <p:spPr>
          <a:xfrm>
            <a:off x="609600" y="273050"/>
            <a:ext cx="4011000" cy="1161900"/>
          </a:xfrm>
          <a:prstGeom prst="rect">
            <a:avLst/>
          </a:prstGeom>
          <a:noFill/>
          <a:ln>
            <a:noFill/>
          </a:ln>
        </p:spPr>
        <p:txBody>
          <a:bodyPr lIns="91425" tIns="91425" rIns="91425" bIns="91425" anchor="b" anchorCtr="0"/>
          <a:lstStyle>
            <a:lvl1pPr marL="0" marR="0" lvl="0" indent="0" algn="l" rtl="0">
              <a:spcBef>
                <a:spcPts val="0"/>
              </a:spcBef>
              <a:buClr>
                <a:schemeClr val="dk1"/>
              </a:buClr>
              <a:buFont typeface="Calibri"/>
              <a:buNone/>
              <a:defRPr sz="2000" b="1"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56" name="Shape 56"/>
          <p:cNvSpPr txBox="1">
            <a:spLocks noGrp="1"/>
          </p:cNvSpPr>
          <p:nvPr>
            <p:ph type="body" idx="1"/>
          </p:nvPr>
        </p:nvSpPr>
        <p:spPr>
          <a:xfrm>
            <a:off x="4766732" y="273051"/>
            <a:ext cx="6815700" cy="5853000"/>
          </a:xfrm>
          <a:prstGeom prst="rect">
            <a:avLst/>
          </a:prstGeom>
          <a:noFill/>
          <a:ln>
            <a:noFill/>
          </a:ln>
        </p:spPr>
        <p:txBody>
          <a:bodyPr lIns="91425" tIns="91425" rIns="91425" bIns="91425" anchor="t" anchorCtr="0"/>
          <a:lstStyle>
            <a:lvl1pPr marL="342900" marR="0" lvl="0" indent="-139700" algn="l" rtl="0">
              <a:spcBef>
                <a:spcPts val="640"/>
              </a:spcBef>
              <a:buClr>
                <a:schemeClr val="dk1"/>
              </a:buClr>
              <a:buSzPct val="100000"/>
              <a:buFont typeface="Arial"/>
              <a:buChar char="•"/>
              <a:defRPr sz="3200" b="0" i="0" u="none" strike="noStrike" cap="none">
                <a:solidFill>
                  <a:schemeClr val="dk1"/>
                </a:solidFill>
                <a:latin typeface="Calibri"/>
                <a:ea typeface="Calibri"/>
                <a:cs typeface="Calibri"/>
                <a:sym typeface="Calibri"/>
              </a:defRPr>
            </a:lvl1pPr>
            <a:lvl2pPr marL="742950" marR="0" lvl="1" indent="-107950" algn="l" rtl="0">
              <a:spcBef>
                <a:spcPts val="56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2pPr>
            <a:lvl3pPr marL="1143000" marR="0" lvl="2" indent="-7620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57" name="Shape 57"/>
          <p:cNvSpPr txBox="1">
            <a:spLocks noGrp="1"/>
          </p:cNvSpPr>
          <p:nvPr>
            <p:ph type="body" idx="2"/>
          </p:nvPr>
        </p:nvSpPr>
        <p:spPr>
          <a:xfrm>
            <a:off x="609600" y="1435100"/>
            <a:ext cx="4011000" cy="4691100"/>
          </a:xfrm>
          <a:prstGeom prst="rect">
            <a:avLst/>
          </a:prstGeom>
          <a:noFill/>
          <a:ln>
            <a:noFill/>
          </a:ln>
        </p:spPr>
        <p:txBody>
          <a:bodyPr lIns="91425" tIns="91425" rIns="91425" bIns="91425" anchor="t" anchorCtr="0"/>
          <a:lstStyle>
            <a:lvl1pPr marL="0" marR="0" lvl="0" indent="0" algn="l" rtl="0">
              <a:spcBef>
                <a:spcPts val="280"/>
              </a:spcBef>
              <a:buClr>
                <a:schemeClr val="dk1"/>
              </a:buClr>
              <a:buFont typeface="Arial"/>
              <a:buNone/>
              <a:defRPr sz="1400" b="0" i="0" u="none" strike="noStrike" cap="none">
                <a:solidFill>
                  <a:schemeClr val="dk1"/>
                </a:solidFill>
                <a:latin typeface="Calibri"/>
                <a:ea typeface="Calibri"/>
                <a:cs typeface="Calibri"/>
                <a:sym typeface="Calibri"/>
              </a:defRPr>
            </a:lvl1pPr>
            <a:lvl2pPr marL="457200" marR="0" lvl="1" indent="0" algn="l" rtl="0">
              <a:spcBef>
                <a:spcPts val="240"/>
              </a:spcBef>
              <a:buClr>
                <a:schemeClr val="dk1"/>
              </a:buClr>
              <a:buFont typeface="Arial"/>
              <a:buNone/>
              <a:defRPr sz="1200" b="0" i="0" u="none" strike="noStrike" cap="none">
                <a:solidFill>
                  <a:schemeClr val="dk1"/>
                </a:solidFill>
                <a:latin typeface="Calibri"/>
                <a:ea typeface="Calibri"/>
                <a:cs typeface="Calibri"/>
                <a:sym typeface="Calibri"/>
              </a:defRPr>
            </a:lvl2pPr>
            <a:lvl3pPr marL="914400" marR="0" lvl="2" indent="0" algn="l" rtl="0">
              <a:spcBef>
                <a:spcPts val="200"/>
              </a:spcBef>
              <a:buClr>
                <a:schemeClr val="dk1"/>
              </a:buClr>
              <a:buFont typeface="Arial"/>
              <a:buNone/>
              <a:defRPr sz="1000" b="0" i="0" u="none" strike="noStrike" cap="none">
                <a:solidFill>
                  <a:schemeClr val="dk1"/>
                </a:solidFill>
                <a:latin typeface="Calibri"/>
                <a:ea typeface="Calibri"/>
                <a:cs typeface="Calibri"/>
                <a:sym typeface="Calibri"/>
              </a:defRPr>
            </a:lvl3pPr>
            <a:lvl4pPr marL="1371600" marR="0" lvl="3"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4pPr>
            <a:lvl5pPr marL="1828800" marR="0" lvl="4"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5pPr>
            <a:lvl6pPr marL="2286000" marR="0" lvl="5"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6pPr>
            <a:lvl7pPr marL="2743200" marR="0" lvl="6"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7pPr>
            <a:lvl8pPr marL="3200400" marR="0" lvl="7"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8pPr>
            <a:lvl9pPr marL="3657600" marR="0" lvl="8"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9pPr>
          </a:lstStyle>
          <a:p>
            <a:endParaRPr/>
          </a:p>
        </p:txBody>
      </p:sp>
      <p:sp>
        <p:nvSpPr>
          <p:cNvPr id="58" name="Shape 58"/>
          <p:cNvSpPr txBox="1">
            <a:spLocks noGrp="1"/>
          </p:cNvSpPr>
          <p:nvPr>
            <p:ph type="dt" idx="10"/>
          </p:nvPr>
        </p:nvSpPr>
        <p:spPr>
          <a:xfrm>
            <a:off x="609600" y="6356351"/>
            <a:ext cx="2844900" cy="365099"/>
          </a:xfrm>
          <a:prstGeom prst="rect">
            <a:avLst/>
          </a:prstGeom>
          <a:noFill/>
          <a:ln>
            <a:noFill/>
          </a:ln>
        </p:spPr>
        <p:txBody>
          <a:bodyPr lIns="91425" tIns="91425" rIns="91425" bIns="91425" anchor="ctr" anchorCtr="0"/>
          <a:lstStyle>
            <a:lvl1pPr marL="0" marR="0" lvl="0" indent="0" algn="l"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59" name="Shape 59"/>
          <p:cNvSpPr txBox="1">
            <a:spLocks noGrp="1"/>
          </p:cNvSpPr>
          <p:nvPr>
            <p:ph type="ftr" idx="11"/>
          </p:nvPr>
        </p:nvSpPr>
        <p:spPr>
          <a:xfrm>
            <a:off x="4165600" y="6356351"/>
            <a:ext cx="3860700" cy="365099"/>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60" name="Shape 60"/>
          <p:cNvSpPr txBox="1">
            <a:spLocks noGrp="1"/>
          </p:cNvSpPr>
          <p:nvPr>
            <p:ph type="sldNum" idx="12"/>
          </p:nvPr>
        </p:nvSpPr>
        <p:spPr>
          <a:xfrm>
            <a:off x="8737600" y="6356351"/>
            <a:ext cx="2844900" cy="36509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Calibri"/>
                <a:ea typeface="Calibri"/>
                <a:cs typeface="Calibri"/>
                <a:sym typeface="Calibri"/>
              </a:rPr>
              <a:t>‹#›</a:t>
            </a:fld>
            <a:endParaRPr lang="en-US" sz="1200">
              <a:solidFill>
                <a:srgbClr val="888888"/>
              </a:solidFill>
              <a:latin typeface="Calibri"/>
              <a:ea typeface="Calibri"/>
              <a:cs typeface="Calibri"/>
              <a:sym typeface="Calibri"/>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Shape 61"/>
        <p:cNvGrpSpPr/>
        <p:nvPr/>
      </p:nvGrpSpPr>
      <p:grpSpPr>
        <a:xfrm>
          <a:off x="0" y="0"/>
          <a:ext cx="0" cy="0"/>
          <a:chOff x="0" y="0"/>
          <a:chExt cx="0" cy="0"/>
        </a:xfrm>
      </p:grpSpPr>
      <p:sp>
        <p:nvSpPr>
          <p:cNvPr id="62" name="Shape 62"/>
          <p:cNvSpPr txBox="1">
            <a:spLocks noGrp="1"/>
          </p:cNvSpPr>
          <p:nvPr>
            <p:ph type="title"/>
          </p:nvPr>
        </p:nvSpPr>
        <p:spPr>
          <a:xfrm>
            <a:off x="2389716" y="4800600"/>
            <a:ext cx="7315200" cy="566700"/>
          </a:xfrm>
          <a:prstGeom prst="rect">
            <a:avLst/>
          </a:prstGeom>
          <a:noFill/>
          <a:ln>
            <a:noFill/>
          </a:ln>
        </p:spPr>
        <p:txBody>
          <a:bodyPr lIns="91425" tIns="91425" rIns="91425" bIns="91425" anchor="b" anchorCtr="0"/>
          <a:lstStyle>
            <a:lvl1pPr marL="0" marR="0" lvl="0" indent="0" algn="l" rtl="0">
              <a:spcBef>
                <a:spcPts val="0"/>
              </a:spcBef>
              <a:buClr>
                <a:schemeClr val="dk1"/>
              </a:buClr>
              <a:buFont typeface="Calibri"/>
              <a:buNone/>
              <a:defRPr sz="2000" b="1"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63" name="Shape 63"/>
          <p:cNvSpPr>
            <a:spLocks noGrp="1"/>
          </p:cNvSpPr>
          <p:nvPr>
            <p:ph type="pic" idx="2"/>
          </p:nvPr>
        </p:nvSpPr>
        <p:spPr>
          <a:xfrm>
            <a:off x="2389716" y="612775"/>
            <a:ext cx="7315200" cy="4114800"/>
          </a:xfrm>
          <a:prstGeom prst="rect">
            <a:avLst/>
          </a:prstGeom>
          <a:noFill/>
          <a:ln>
            <a:noFill/>
          </a:ln>
        </p:spPr>
        <p:txBody>
          <a:bodyPr lIns="91425" tIns="91425" rIns="91425" bIns="91425" anchor="t" anchorCtr="0"/>
          <a:lstStyle>
            <a:lvl1pPr marL="0" marR="0" lvl="0" indent="0" algn="l" rtl="0">
              <a:spcBef>
                <a:spcPts val="640"/>
              </a:spcBef>
              <a:buClr>
                <a:schemeClr val="dk1"/>
              </a:buClr>
              <a:buFont typeface="Arial"/>
              <a:buNone/>
              <a:defRPr sz="3200" b="0" i="0" u="none" strike="noStrike" cap="none">
                <a:solidFill>
                  <a:schemeClr val="dk1"/>
                </a:solidFill>
                <a:latin typeface="Calibri"/>
                <a:ea typeface="Calibri"/>
                <a:cs typeface="Calibri"/>
                <a:sym typeface="Calibri"/>
              </a:defRPr>
            </a:lvl1pPr>
            <a:lvl2pPr marL="457200" marR="0" lvl="1" indent="0" algn="l" rtl="0">
              <a:spcBef>
                <a:spcPts val="560"/>
              </a:spcBef>
              <a:buClr>
                <a:schemeClr val="dk1"/>
              </a:buClr>
              <a:buFont typeface="Arial"/>
              <a:buNone/>
              <a:defRPr sz="2800" b="0" i="0" u="none" strike="noStrike" cap="none">
                <a:solidFill>
                  <a:schemeClr val="dk1"/>
                </a:solidFill>
                <a:latin typeface="Calibri"/>
                <a:ea typeface="Calibri"/>
                <a:cs typeface="Calibri"/>
                <a:sym typeface="Calibri"/>
              </a:defRPr>
            </a:lvl2pPr>
            <a:lvl3pPr marL="914400" marR="0" lvl="2" indent="0" algn="l" rtl="0">
              <a:spcBef>
                <a:spcPts val="480"/>
              </a:spcBef>
              <a:buClr>
                <a:schemeClr val="dk1"/>
              </a:buClr>
              <a:buFont typeface="Arial"/>
              <a:buNone/>
              <a:defRPr sz="2400" b="0" i="0" u="none" strike="noStrike" cap="none">
                <a:solidFill>
                  <a:schemeClr val="dk1"/>
                </a:solidFill>
                <a:latin typeface="Calibri"/>
                <a:ea typeface="Calibri"/>
                <a:cs typeface="Calibri"/>
                <a:sym typeface="Calibri"/>
              </a:defRPr>
            </a:lvl3pPr>
            <a:lvl4pPr marL="1371600" marR="0" lvl="3"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4pPr>
            <a:lvl5pPr marL="1828800" marR="0" lvl="4"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5pPr>
            <a:lvl6pPr marL="2286000" marR="0" lvl="5"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6pPr>
            <a:lvl7pPr marL="2743200" marR="0" lvl="6"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7pPr>
            <a:lvl8pPr marL="3200400" marR="0" lvl="7"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8pPr>
            <a:lvl9pPr marL="3657600" marR="0" lvl="8"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64" name="Shape 64"/>
          <p:cNvSpPr txBox="1">
            <a:spLocks noGrp="1"/>
          </p:cNvSpPr>
          <p:nvPr>
            <p:ph type="body" idx="1"/>
          </p:nvPr>
        </p:nvSpPr>
        <p:spPr>
          <a:xfrm>
            <a:off x="2389716" y="5367337"/>
            <a:ext cx="7315200" cy="804900"/>
          </a:xfrm>
          <a:prstGeom prst="rect">
            <a:avLst/>
          </a:prstGeom>
          <a:noFill/>
          <a:ln>
            <a:noFill/>
          </a:ln>
        </p:spPr>
        <p:txBody>
          <a:bodyPr lIns="91425" tIns="91425" rIns="91425" bIns="91425" anchor="t" anchorCtr="0"/>
          <a:lstStyle>
            <a:lvl1pPr marL="0" marR="0" lvl="0" indent="0" algn="l" rtl="0">
              <a:spcBef>
                <a:spcPts val="280"/>
              </a:spcBef>
              <a:buClr>
                <a:schemeClr val="dk1"/>
              </a:buClr>
              <a:buFont typeface="Arial"/>
              <a:buNone/>
              <a:defRPr sz="1400" b="0" i="0" u="none" strike="noStrike" cap="none">
                <a:solidFill>
                  <a:schemeClr val="dk1"/>
                </a:solidFill>
                <a:latin typeface="Calibri"/>
                <a:ea typeface="Calibri"/>
                <a:cs typeface="Calibri"/>
                <a:sym typeface="Calibri"/>
              </a:defRPr>
            </a:lvl1pPr>
            <a:lvl2pPr marL="457200" marR="0" lvl="1" indent="0" algn="l" rtl="0">
              <a:spcBef>
                <a:spcPts val="240"/>
              </a:spcBef>
              <a:buClr>
                <a:schemeClr val="dk1"/>
              </a:buClr>
              <a:buFont typeface="Arial"/>
              <a:buNone/>
              <a:defRPr sz="1200" b="0" i="0" u="none" strike="noStrike" cap="none">
                <a:solidFill>
                  <a:schemeClr val="dk1"/>
                </a:solidFill>
                <a:latin typeface="Calibri"/>
                <a:ea typeface="Calibri"/>
                <a:cs typeface="Calibri"/>
                <a:sym typeface="Calibri"/>
              </a:defRPr>
            </a:lvl2pPr>
            <a:lvl3pPr marL="914400" marR="0" lvl="2" indent="0" algn="l" rtl="0">
              <a:spcBef>
                <a:spcPts val="200"/>
              </a:spcBef>
              <a:buClr>
                <a:schemeClr val="dk1"/>
              </a:buClr>
              <a:buFont typeface="Arial"/>
              <a:buNone/>
              <a:defRPr sz="1000" b="0" i="0" u="none" strike="noStrike" cap="none">
                <a:solidFill>
                  <a:schemeClr val="dk1"/>
                </a:solidFill>
                <a:latin typeface="Calibri"/>
                <a:ea typeface="Calibri"/>
                <a:cs typeface="Calibri"/>
                <a:sym typeface="Calibri"/>
              </a:defRPr>
            </a:lvl3pPr>
            <a:lvl4pPr marL="1371600" marR="0" lvl="3"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4pPr>
            <a:lvl5pPr marL="1828800" marR="0" lvl="4"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5pPr>
            <a:lvl6pPr marL="2286000" marR="0" lvl="5"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6pPr>
            <a:lvl7pPr marL="2743200" marR="0" lvl="6"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7pPr>
            <a:lvl8pPr marL="3200400" marR="0" lvl="7"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8pPr>
            <a:lvl9pPr marL="3657600" marR="0" lvl="8"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9pPr>
          </a:lstStyle>
          <a:p>
            <a:endParaRPr/>
          </a:p>
        </p:txBody>
      </p:sp>
      <p:sp>
        <p:nvSpPr>
          <p:cNvPr id="65" name="Shape 65"/>
          <p:cNvSpPr txBox="1">
            <a:spLocks noGrp="1"/>
          </p:cNvSpPr>
          <p:nvPr>
            <p:ph type="dt" idx="10"/>
          </p:nvPr>
        </p:nvSpPr>
        <p:spPr>
          <a:xfrm>
            <a:off x="609600" y="6356351"/>
            <a:ext cx="2844900" cy="365099"/>
          </a:xfrm>
          <a:prstGeom prst="rect">
            <a:avLst/>
          </a:prstGeom>
          <a:noFill/>
          <a:ln>
            <a:noFill/>
          </a:ln>
        </p:spPr>
        <p:txBody>
          <a:bodyPr lIns="91425" tIns="91425" rIns="91425" bIns="91425" anchor="ctr" anchorCtr="0"/>
          <a:lstStyle>
            <a:lvl1pPr marL="0" marR="0" lvl="0" indent="0" algn="l"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66" name="Shape 66"/>
          <p:cNvSpPr txBox="1">
            <a:spLocks noGrp="1"/>
          </p:cNvSpPr>
          <p:nvPr>
            <p:ph type="ftr" idx="11"/>
          </p:nvPr>
        </p:nvSpPr>
        <p:spPr>
          <a:xfrm>
            <a:off x="4165600" y="6356351"/>
            <a:ext cx="3860700" cy="365099"/>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67" name="Shape 67"/>
          <p:cNvSpPr txBox="1">
            <a:spLocks noGrp="1"/>
          </p:cNvSpPr>
          <p:nvPr>
            <p:ph type="sldNum" idx="12"/>
          </p:nvPr>
        </p:nvSpPr>
        <p:spPr>
          <a:xfrm>
            <a:off x="8737600" y="6356351"/>
            <a:ext cx="2844900" cy="36509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Calibri"/>
                <a:ea typeface="Calibri"/>
                <a:cs typeface="Calibri"/>
                <a:sym typeface="Calibri"/>
              </a:rPr>
              <a:t>‹#›</a:t>
            </a:fld>
            <a:endParaRPr lang="en-US" sz="1200">
              <a:solidFill>
                <a:srgbClr val="888888"/>
              </a:solidFill>
              <a:latin typeface="Calibri"/>
              <a:ea typeface="Calibri"/>
              <a:cs typeface="Calibri"/>
              <a:sym typeface="Calibri"/>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13">
            <a:alphaModFix/>
          </a:blip>
          <a:stretch>
            <a:fillRect/>
          </a:stretch>
        </a:blip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609600" y="274637"/>
            <a:ext cx="10972800" cy="1143000"/>
          </a:xfrm>
          <a:prstGeom prst="rect">
            <a:avLst/>
          </a:prstGeom>
          <a:noFill/>
          <a:ln>
            <a:noFill/>
          </a:ln>
        </p:spPr>
        <p:txBody>
          <a:bodyPr lIns="91425" tIns="91425" rIns="91425" bIns="91425" anchor="ctr" anchorCtr="0"/>
          <a:lstStyle>
            <a:lvl1pPr marL="0" marR="0" lvl="0" indent="0" algn="ctr" rtl="0">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7" name="Shape 7"/>
          <p:cNvSpPr txBox="1">
            <a:spLocks noGrp="1"/>
          </p:cNvSpPr>
          <p:nvPr>
            <p:ph type="body" idx="1"/>
          </p:nvPr>
        </p:nvSpPr>
        <p:spPr>
          <a:xfrm>
            <a:off x="609600" y="1600200"/>
            <a:ext cx="10972800" cy="4526100"/>
          </a:xfrm>
          <a:prstGeom prst="rect">
            <a:avLst/>
          </a:prstGeom>
          <a:noFill/>
          <a:ln>
            <a:noFill/>
          </a:ln>
        </p:spPr>
        <p:txBody>
          <a:bodyPr lIns="91425" tIns="91425" rIns="91425" bIns="91425" anchor="t" anchorCtr="0"/>
          <a:lstStyle>
            <a:lvl1pPr marL="342900" marR="0" lvl="0" indent="-139700" algn="l" rtl="0">
              <a:spcBef>
                <a:spcPts val="640"/>
              </a:spcBef>
              <a:buClr>
                <a:schemeClr val="dk1"/>
              </a:buClr>
              <a:buSzPct val="100000"/>
              <a:buFont typeface="Arial"/>
              <a:buChar char="•"/>
              <a:defRPr sz="3200" b="0" i="0" u="none" strike="noStrike" cap="none">
                <a:solidFill>
                  <a:schemeClr val="dk1"/>
                </a:solidFill>
                <a:latin typeface="Calibri"/>
                <a:ea typeface="Calibri"/>
                <a:cs typeface="Calibri"/>
                <a:sym typeface="Calibri"/>
              </a:defRPr>
            </a:lvl1pPr>
            <a:lvl2pPr marL="742950" marR="0" lvl="1" indent="-107950" algn="l" rtl="0">
              <a:spcBef>
                <a:spcPts val="56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2pPr>
            <a:lvl3pPr marL="1143000" marR="0" lvl="2" indent="-7620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 name="Shape 8"/>
          <p:cNvSpPr txBox="1">
            <a:spLocks noGrp="1"/>
          </p:cNvSpPr>
          <p:nvPr>
            <p:ph type="dt" idx="10"/>
          </p:nvPr>
        </p:nvSpPr>
        <p:spPr>
          <a:xfrm>
            <a:off x="609600" y="6356351"/>
            <a:ext cx="2844900" cy="365099"/>
          </a:xfrm>
          <a:prstGeom prst="rect">
            <a:avLst/>
          </a:prstGeom>
          <a:noFill/>
          <a:ln>
            <a:noFill/>
          </a:ln>
        </p:spPr>
        <p:txBody>
          <a:bodyPr lIns="91425" tIns="91425" rIns="91425" bIns="91425" anchor="ctr" anchorCtr="0"/>
          <a:lstStyle>
            <a:lvl1pPr marL="0" marR="0" lvl="0" indent="0" algn="l"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9" name="Shape 9"/>
          <p:cNvSpPr txBox="1">
            <a:spLocks noGrp="1"/>
          </p:cNvSpPr>
          <p:nvPr>
            <p:ph type="ftr" idx="11"/>
          </p:nvPr>
        </p:nvSpPr>
        <p:spPr>
          <a:xfrm>
            <a:off x="4165600" y="6356351"/>
            <a:ext cx="3860700" cy="365099"/>
          </a:xfrm>
          <a:prstGeom prst="rect">
            <a:avLst/>
          </a:prstGeom>
          <a:noFill/>
          <a:ln>
            <a:noFill/>
          </a:ln>
        </p:spPr>
        <p:txBody>
          <a:bodyPr lIns="91425" tIns="91425" rIns="91425" bIns="91425" anchor="ctr" anchorCtr="0"/>
          <a:lstStyle>
            <a:lvl1pPr marL="0" marR="0" lvl="0" indent="0" algn="ctr"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10" name="Shape 10"/>
          <p:cNvSpPr txBox="1">
            <a:spLocks noGrp="1"/>
          </p:cNvSpPr>
          <p:nvPr>
            <p:ph type="sldNum" idx="12"/>
          </p:nvPr>
        </p:nvSpPr>
        <p:spPr>
          <a:xfrm>
            <a:off x="8737600" y="6356351"/>
            <a:ext cx="2844900" cy="36509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b="0" i="0" u="none" strike="noStrike" cap="none">
                <a:solidFill>
                  <a:srgbClr val="888888"/>
                </a:solidFill>
                <a:latin typeface="Calibri"/>
                <a:ea typeface="Calibri"/>
                <a:cs typeface="Calibri"/>
                <a:sym typeface="Calibri"/>
              </a:rPr>
              <a:t>‹#›</a:t>
            </a:fld>
            <a:endParaRPr lang="en-US" sz="1200" b="0" i="0" u="none" strike="noStrike" cap="none">
              <a:solidFill>
                <a:srgbClr val="888888"/>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Shape 84"/>
          <p:cNvSpPr txBox="1">
            <a:spLocks noGrp="1"/>
          </p:cNvSpPr>
          <p:nvPr>
            <p:ph type="ctrTitle"/>
          </p:nvPr>
        </p:nvSpPr>
        <p:spPr>
          <a:xfrm>
            <a:off x="1154950" y="280449"/>
            <a:ext cx="8825700" cy="2472900"/>
          </a:xfrm>
          <a:prstGeom prst="rect">
            <a:avLst/>
          </a:prstGeom>
          <a:noFill/>
          <a:ln>
            <a:noFill/>
          </a:ln>
        </p:spPr>
        <p:txBody>
          <a:bodyPr lIns="91425" tIns="45700" rIns="91425" bIns="45700" anchor="b" anchorCtr="0">
            <a:noAutofit/>
          </a:bodyPr>
          <a:lstStyle/>
          <a:p>
            <a:pPr marL="0" marR="0" lvl="0" indent="0" algn="l" rtl="0">
              <a:spcBef>
                <a:spcPts val="0"/>
              </a:spcBef>
              <a:buClr>
                <a:schemeClr val="lt2"/>
              </a:buClr>
              <a:buSzPct val="25000"/>
              <a:buFont typeface="Century Gothic"/>
              <a:buNone/>
            </a:pPr>
            <a:endParaRPr sz="4000">
              <a:solidFill>
                <a:schemeClr val="lt2"/>
              </a:solidFill>
              <a:latin typeface="Century Gothic"/>
              <a:ea typeface="Century Gothic"/>
              <a:cs typeface="Century Gothic"/>
              <a:sym typeface="Century Gothic"/>
            </a:endParaRPr>
          </a:p>
          <a:p>
            <a:pPr marL="0" marR="0" lvl="0" indent="0" algn="l" rtl="0">
              <a:spcBef>
                <a:spcPts val="0"/>
              </a:spcBef>
              <a:buClr>
                <a:schemeClr val="lt2"/>
              </a:buClr>
              <a:buSzPct val="25000"/>
              <a:buFont typeface="Century Gothic"/>
              <a:buNone/>
            </a:pPr>
            <a:endParaRPr sz="4000">
              <a:solidFill>
                <a:schemeClr val="lt2"/>
              </a:solidFill>
              <a:latin typeface="Century Gothic"/>
              <a:ea typeface="Century Gothic"/>
              <a:cs typeface="Century Gothic"/>
              <a:sym typeface="Century Gothic"/>
            </a:endParaRPr>
          </a:p>
          <a:p>
            <a:pPr marL="0" marR="0" lvl="0" indent="0" algn="l" rtl="0">
              <a:spcBef>
                <a:spcPts val="0"/>
              </a:spcBef>
              <a:buClr>
                <a:schemeClr val="lt2"/>
              </a:buClr>
              <a:buSzPct val="25000"/>
              <a:buFont typeface="Century Gothic"/>
              <a:buNone/>
            </a:pPr>
            <a:r>
              <a:rPr lang="en-US" sz="4000">
                <a:solidFill>
                  <a:schemeClr val="lt2"/>
                </a:solidFill>
                <a:latin typeface="Century Gothic"/>
                <a:ea typeface="Century Gothic"/>
                <a:cs typeface="Century Gothic"/>
                <a:sym typeface="Century Gothic"/>
              </a:rPr>
              <a:t>Exploring Android VQA:</a:t>
            </a:r>
          </a:p>
          <a:p>
            <a:pPr marL="0" marR="0" lvl="0" indent="0" algn="l" rtl="0">
              <a:spcBef>
                <a:spcPts val="0"/>
              </a:spcBef>
              <a:buClr>
                <a:schemeClr val="lt2"/>
              </a:buClr>
              <a:buSzPct val="25000"/>
              <a:buFont typeface="Century Gothic"/>
              <a:buNone/>
            </a:pPr>
            <a:r>
              <a:rPr lang="en-US" sz="4000">
                <a:solidFill>
                  <a:schemeClr val="lt2"/>
                </a:solidFill>
                <a:latin typeface="Century Gothic"/>
                <a:ea typeface="Century Gothic"/>
                <a:cs typeface="Century Gothic"/>
                <a:sym typeface="Century Gothic"/>
              </a:rPr>
              <a:t>Using Tensorflow To Assess Cognitive Visual Recognition</a:t>
            </a:r>
            <a:br>
              <a:rPr lang="en-US" sz="4000" b="0" i="0" u="none" strike="noStrike" cap="none">
                <a:solidFill>
                  <a:schemeClr val="lt2"/>
                </a:solidFill>
                <a:latin typeface="Century Gothic"/>
                <a:ea typeface="Century Gothic"/>
                <a:cs typeface="Century Gothic"/>
                <a:sym typeface="Century Gothic"/>
              </a:rPr>
            </a:br>
            <a:endParaRPr lang="en-US" sz="4000" b="0" i="0" u="none" strike="noStrike" cap="none">
              <a:solidFill>
                <a:schemeClr val="lt2"/>
              </a:solidFill>
              <a:latin typeface="Century Gothic"/>
              <a:ea typeface="Century Gothic"/>
              <a:cs typeface="Century Gothic"/>
              <a:sym typeface="Century Gothic"/>
            </a:endParaRPr>
          </a:p>
        </p:txBody>
      </p:sp>
      <p:sp>
        <p:nvSpPr>
          <p:cNvPr id="85" name="Shape 85"/>
          <p:cNvSpPr txBox="1">
            <a:spLocks noGrp="1"/>
          </p:cNvSpPr>
          <p:nvPr>
            <p:ph type="subTitle" idx="1"/>
          </p:nvPr>
        </p:nvSpPr>
        <p:spPr>
          <a:xfrm>
            <a:off x="6698504" y="3676650"/>
            <a:ext cx="8825657" cy="1895474"/>
          </a:xfrm>
          <a:prstGeom prst="rect">
            <a:avLst/>
          </a:prstGeom>
          <a:noFill/>
          <a:ln>
            <a:noFill/>
          </a:ln>
        </p:spPr>
        <p:txBody>
          <a:bodyPr lIns="91425" tIns="45700" rIns="91425" bIns="45700" anchor="t" anchorCtr="0">
            <a:noAutofit/>
          </a:bodyPr>
          <a:lstStyle/>
          <a:p>
            <a:pPr marL="0" marR="0" lvl="0" indent="0" algn="l" rtl="0">
              <a:lnSpc>
                <a:spcPct val="80000"/>
              </a:lnSpc>
              <a:spcBef>
                <a:spcPts val="0"/>
              </a:spcBef>
              <a:spcAft>
                <a:spcPts val="0"/>
              </a:spcAft>
              <a:buClr>
                <a:srgbClr val="86D1D8"/>
              </a:buClr>
              <a:buSzPct val="25000"/>
              <a:buFont typeface="Noto Sans Symbols"/>
              <a:buNone/>
            </a:pPr>
            <a:r>
              <a:rPr lang="en-US" sz="1850">
                <a:solidFill>
                  <a:srgbClr val="86D1D8"/>
                </a:solidFill>
                <a:latin typeface="Century Gothic"/>
                <a:ea typeface="Century Gothic"/>
                <a:cs typeface="Century Gothic"/>
                <a:sym typeface="Century Gothic"/>
              </a:rPr>
              <a:t>Team 16</a:t>
            </a:r>
            <a:r>
              <a:rPr lang="en-US" sz="1850" b="0" i="0" u="none" strike="noStrike" cap="none">
                <a:solidFill>
                  <a:srgbClr val="86D1D8"/>
                </a:solidFill>
                <a:latin typeface="Century Gothic"/>
                <a:ea typeface="Century Gothic"/>
                <a:cs typeface="Century Gothic"/>
                <a:sym typeface="Century Gothic"/>
              </a:rPr>
              <a:t> </a:t>
            </a:r>
          </a:p>
          <a:p>
            <a:pPr marL="0" marR="0" lvl="0" indent="0" algn="l" rtl="0">
              <a:lnSpc>
                <a:spcPct val="80000"/>
              </a:lnSpc>
              <a:spcBef>
                <a:spcPts val="1000"/>
              </a:spcBef>
              <a:spcAft>
                <a:spcPts val="0"/>
              </a:spcAft>
              <a:buClr>
                <a:srgbClr val="86D1D8"/>
              </a:buClr>
              <a:buSzPct val="25000"/>
              <a:buFont typeface="Noto Sans Symbols"/>
              <a:buNone/>
            </a:pPr>
            <a:r>
              <a:rPr lang="en-US" sz="1850">
                <a:solidFill>
                  <a:srgbClr val="86D1D8"/>
                </a:solidFill>
                <a:latin typeface="Century Gothic"/>
                <a:ea typeface="Century Gothic"/>
                <a:cs typeface="Century Gothic"/>
                <a:sym typeface="Century Gothic"/>
              </a:rPr>
              <a:t>Matthew Velazquez</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Shape 90"/>
          <p:cNvSpPr txBox="1">
            <a:spLocks noGrp="1"/>
          </p:cNvSpPr>
          <p:nvPr>
            <p:ph type="title"/>
          </p:nvPr>
        </p:nvSpPr>
        <p:spPr>
          <a:xfrm>
            <a:off x="609600" y="274637"/>
            <a:ext cx="10972800" cy="1143000"/>
          </a:xfrm>
          <a:prstGeom prst="rect">
            <a:avLst/>
          </a:prstGeom>
          <a:noFill/>
          <a:ln>
            <a:noFill/>
          </a:ln>
        </p:spPr>
        <p:txBody>
          <a:bodyPr lIns="91425" tIns="45700" rIns="91425" bIns="45700" anchor="t" anchorCtr="0">
            <a:noAutofit/>
          </a:bodyPr>
          <a:lstStyle/>
          <a:p>
            <a:pPr marL="0" marR="0" lvl="0" indent="0" algn="ctr" rtl="0">
              <a:spcBef>
                <a:spcPts val="0"/>
              </a:spcBef>
              <a:buClr>
                <a:schemeClr val="lt2"/>
              </a:buClr>
              <a:buSzPct val="25000"/>
              <a:buFont typeface="Century Gothic"/>
              <a:buNone/>
            </a:pPr>
            <a:r>
              <a:rPr lang="en-US" sz="4200" dirty="0">
                <a:solidFill>
                  <a:schemeClr val="lt2"/>
                </a:solidFill>
                <a:latin typeface="Century Gothic"/>
                <a:ea typeface="Century Gothic"/>
                <a:cs typeface="Century Gothic"/>
                <a:sym typeface="Century Gothic"/>
              </a:rPr>
              <a:t>Goals</a:t>
            </a:r>
          </a:p>
        </p:txBody>
      </p:sp>
      <p:sp>
        <p:nvSpPr>
          <p:cNvPr id="91" name="Shape 91"/>
          <p:cNvSpPr txBox="1">
            <a:spLocks noGrp="1"/>
          </p:cNvSpPr>
          <p:nvPr>
            <p:ph type="body" idx="1"/>
          </p:nvPr>
        </p:nvSpPr>
        <p:spPr>
          <a:xfrm>
            <a:off x="609600" y="1249899"/>
            <a:ext cx="10972800" cy="4876500"/>
          </a:xfrm>
          <a:prstGeom prst="rect">
            <a:avLst/>
          </a:prstGeom>
          <a:noFill/>
          <a:ln>
            <a:noFill/>
          </a:ln>
        </p:spPr>
        <p:txBody>
          <a:bodyPr lIns="91425" tIns="45700" rIns="91425" bIns="45700" anchor="t" anchorCtr="0">
            <a:noAutofit/>
          </a:bodyPr>
          <a:lstStyle/>
          <a:p>
            <a:pPr marL="0" lvl="0" indent="0" algn="just" rtl="0">
              <a:lnSpc>
                <a:spcPct val="115000"/>
              </a:lnSpc>
              <a:spcBef>
                <a:spcPts val="0"/>
              </a:spcBef>
              <a:buNone/>
            </a:pPr>
            <a:endParaRPr lang="en-US" sz="2000" dirty="0">
              <a:solidFill>
                <a:schemeClr val="bg1"/>
              </a:solidFill>
              <a:latin typeface="Century Gothic"/>
              <a:ea typeface="Century Gothic"/>
              <a:cs typeface="Century Gothic"/>
              <a:sym typeface="Century Gothic"/>
            </a:endParaRPr>
          </a:p>
          <a:p>
            <a:pPr marL="203200" indent="0">
              <a:buNone/>
            </a:pPr>
            <a:r>
              <a:rPr lang="en-US" sz="2000" dirty="0">
                <a:solidFill>
                  <a:schemeClr val="bg1"/>
                </a:solidFill>
                <a:latin typeface="Century Gothic" panose="020B0502020202020204" pitchFamily="34" charset="0"/>
                <a:cs typeface="Calibri" panose="020F0502020204030204" pitchFamily="34" charset="0"/>
              </a:rPr>
              <a:t>One of the main objectives of CVRT is for physicians to be able to determine trends from patient data that could either be applicable to the individual patient, or to many patients if an aggregate is formed from many individual datasets.  On an individual level, these metrics would provide a way for the physician to monitor daily cognitive capability, whereas on a grander scale, these joint datasets could be used to provide better overall treatment for the disease with the future inclusion of predictive analytics.  As for short-term advantages, since this monitoring would be implemented daily, delirium can be more quickly identified as it could be the logical result of a sharp drop in image recognition capability.</a:t>
            </a:r>
          </a:p>
          <a:p>
            <a:pPr marL="342900" marR="0" lvl="0" indent="-342900" algn="just" rtl="0">
              <a:spcBef>
                <a:spcPts val="1000"/>
              </a:spcBef>
              <a:spcAft>
                <a:spcPts val="0"/>
              </a:spcAft>
              <a:buClr>
                <a:srgbClr val="86D1D8"/>
              </a:buClr>
              <a:buSzPct val="80000"/>
              <a:buFont typeface="Noto Sans Symbols"/>
              <a:buNone/>
            </a:pPr>
            <a:endParaRPr sz="2000" b="0" i="0" u="none" strike="noStrike" cap="none" dirty="0">
              <a:solidFill>
                <a:schemeClr val="lt1"/>
              </a:solidFill>
              <a:latin typeface="Century Gothic"/>
              <a:ea typeface="Century Gothic"/>
              <a:cs typeface="Century Gothic"/>
              <a:sym typeface="Century Gothic"/>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Shape 96"/>
          <p:cNvSpPr txBox="1">
            <a:spLocks noGrp="1"/>
          </p:cNvSpPr>
          <p:nvPr>
            <p:ph type="title"/>
          </p:nvPr>
        </p:nvSpPr>
        <p:spPr>
          <a:xfrm>
            <a:off x="609600" y="274637"/>
            <a:ext cx="10972800" cy="1143000"/>
          </a:xfrm>
          <a:prstGeom prst="rect">
            <a:avLst/>
          </a:prstGeom>
          <a:noFill/>
          <a:ln>
            <a:noFill/>
          </a:ln>
        </p:spPr>
        <p:txBody>
          <a:bodyPr lIns="91425" tIns="45700" rIns="91425" bIns="45700" anchor="t" anchorCtr="0">
            <a:noAutofit/>
          </a:bodyPr>
          <a:lstStyle/>
          <a:p>
            <a:pPr marL="0" marR="0" lvl="0" indent="0" algn="ctr" rtl="0">
              <a:spcBef>
                <a:spcPts val="0"/>
              </a:spcBef>
              <a:buClr>
                <a:schemeClr val="lt2"/>
              </a:buClr>
              <a:buSzPct val="25000"/>
              <a:buFont typeface="Century Gothic"/>
              <a:buNone/>
            </a:pPr>
            <a:r>
              <a:rPr lang="en-US" sz="4200" dirty="0">
                <a:solidFill>
                  <a:schemeClr val="lt2"/>
                </a:solidFill>
                <a:latin typeface="Century Gothic"/>
                <a:ea typeface="Century Gothic"/>
                <a:cs typeface="Century Gothic"/>
                <a:sym typeface="Century Gothic"/>
              </a:rPr>
              <a:t>Cognitive Visual Recognition Tracker (CVRT)</a:t>
            </a:r>
          </a:p>
        </p:txBody>
      </p:sp>
      <p:sp>
        <p:nvSpPr>
          <p:cNvPr id="97" name="Shape 97"/>
          <p:cNvSpPr txBox="1">
            <a:spLocks noGrp="1"/>
          </p:cNvSpPr>
          <p:nvPr>
            <p:ph type="body" idx="1"/>
          </p:nvPr>
        </p:nvSpPr>
        <p:spPr>
          <a:xfrm>
            <a:off x="0" y="1208315"/>
            <a:ext cx="12058985" cy="5040084"/>
          </a:xfrm>
          <a:prstGeom prst="rect">
            <a:avLst/>
          </a:prstGeom>
          <a:noFill/>
          <a:ln>
            <a:noFill/>
          </a:ln>
        </p:spPr>
        <p:txBody>
          <a:bodyPr lIns="91425" tIns="45700" rIns="91425" bIns="45700" anchor="t" anchorCtr="0">
            <a:noAutofit/>
          </a:bodyPr>
          <a:lstStyle/>
          <a:p>
            <a:pPr marL="101600" lvl="0" indent="0" algn="just" rtl="0">
              <a:lnSpc>
                <a:spcPct val="115000"/>
              </a:lnSpc>
              <a:spcBef>
                <a:spcPts val="0"/>
              </a:spcBef>
              <a:buClr>
                <a:srgbClr val="FFFFFF"/>
              </a:buClr>
              <a:buSzPct val="100000"/>
              <a:buNone/>
            </a:pPr>
            <a:endParaRPr dirty="0"/>
          </a:p>
          <a:p>
            <a:pPr indent="-342900" algn="just">
              <a:spcBef>
                <a:spcPts val="1000"/>
              </a:spcBef>
              <a:buClr>
                <a:srgbClr val="86D1D8"/>
              </a:buClr>
              <a:buSzPct val="80000"/>
            </a:pPr>
            <a:r>
              <a:rPr lang="en-US" sz="2000" b="0" i="0" u="none" strike="noStrike" cap="none" dirty="0">
                <a:solidFill>
                  <a:schemeClr val="lt1"/>
                </a:solidFill>
                <a:latin typeface="Century Gothic"/>
                <a:ea typeface="Century Gothic"/>
                <a:cs typeface="Century Gothic"/>
                <a:sym typeface="Century Gothic"/>
              </a:rPr>
              <a:t>B</a:t>
            </a:r>
            <a:r>
              <a:rPr lang="en-US" sz="1800" b="0" i="0" u="none" strike="noStrike" cap="none" dirty="0">
                <a:solidFill>
                  <a:schemeClr val="lt1"/>
                </a:solidFill>
                <a:latin typeface="Century Gothic"/>
                <a:ea typeface="Century Gothic"/>
                <a:cs typeface="Century Gothic"/>
                <a:sym typeface="Century Gothic"/>
              </a:rPr>
              <a:t>uilds on the existing VQA space to produce medically relevant metrics</a:t>
            </a:r>
          </a:p>
          <a:p>
            <a:pPr indent="-342900" algn="just">
              <a:spcBef>
                <a:spcPts val="1000"/>
              </a:spcBef>
              <a:buClr>
                <a:srgbClr val="86D1D8"/>
              </a:buClr>
              <a:buSzPct val="80000"/>
            </a:pPr>
            <a:r>
              <a:rPr lang="en-US" sz="1800" dirty="0">
                <a:solidFill>
                  <a:schemeClr val="lt1"/>
                </a:solidFill>
                <a:latin typeface="Century Gothic"/>
                <a:ea typeface="Century Gothic"/>
                <a:cs typeface="Century Gothic"/>
                <a:sym typeface="Century Gothic"/>
              </a:rPr>
              <a:t>Offers unique way to track the progression of Alzheimer’s disease through the following features:</a:t>
            </a:r>
          </a:p>
          <a:p>
            <a:pPr marL="0" indent="0" algn="just">
              <a:spcBef>
                <a:spcPts val="1000"/>
              </a:spcBef>
              <a:buClr>
                <a:srgbClr val="86D1D8"/>
              </a:buClr>
              <a:buSzPct val="80000"/>
              <a:buNone/>
            </a:pPr>
            <a:r>
              <a:rPr lang="en-US" sz="1800" dirty="0">
                <a:solidFill>
                  <a:schemeClr val="lt1"/>
                </a:solidFill>
                <a:latin typeface="Century Gothic"/>
                <a:ea typeface="Century Gothic"/>
                <a:cs typeface="Century Gothic"/>
                <a:sym typeface="Century Gothic"/>
              </a:rPr>
              <a:t>	- QA focused interface where users can select any image on their phone for questioning</a:t>
            </a:r>
          </a:p>
          <a:p>
            <a:pPr marL="0" indent="0" algn="just">
              <a:spcBef>
                <a:spcPts val="1000"/>
              </a:spcBef>
              <a:buClr>
                <a:srgbClr val="86D1D8"/>
              </a:buClr>
              <a:buSzPct val="80000"/>
              <a:buNone/>
            </a:pPr>
            <a:r>
              <a:rPr lang="en-US" sz="1800" dirty="0">
                <a:solidFill>
                  <a:schemeClr val="lt1"/>
                </a:solidFill>
                <a:latin typeface="Century Gothic"/>
                <a:ea typeface="Century Gothic"/>
                <a:cs typeface="Century Gothic"/>
                <a:sym typeface="Century Gothic"/>
              </a:rPr>
              <a:t>	- Charting that tracks patient’s image recognition ability over time</a:t>
            </a:r>
          </a:p>
          <a:p>
            <a:pPr marL="0" indent="0" algn="just">
              <a:spcBef>
                <a:spcPts val="1000"/>
              </a:spcBef>
              <a:buClr>
                <a:srgbClr val="86D1D8"/>
              </a:buClr>
              <a:buSzPct val="80000"/>
              <a:buNone/>
            </a:pPr>
            <a:r>
              <a:rPr lang="en-US" sz="1800" dirty="0">
                <a:solidFill>
                  <a:schemeClr val="lt1"/>
                </a:solidFill>
                <a:latin typeface="Century Gothic"/>
                <a:ea typeface="Century Gothic"/>
                <a:cs typeface="Century Gothic"/>
                <a:sym typeface="Century Gothic"/>
              </a:rPr>
              <a:t>	- Short-term monitoring that can detect delirium and advise for medical treatment</a:t>
            </a:r>
          </a:p>
          <a:p>
            <a:pPr indent="-342900" algn="just">
              <a:spcBef>
                <a:spcPts val="1000"/>
              </a:spcBef>
              <a:buClr>
                <a:srgbClr val="86D1D8"/>
              </a:buClr>
              <a:buSzPct val="80000"/>
            </a:pPr>
            <a:r>
              <a:rPr lang="en-US" sz="1800" dirty="0">
                <a:solidFill>
                  <a:schemeClr val="lt1"/>
                </a:solidFill>
                <a:latin typeface="Century Gothic"/>
                <a:ea typeface="Century Gothic"/>
                <a:cs typeface="Century Gothic"/>
                <a:sym typeface="Century Gothic"/>
              </a:rPr>
              <a:t>Combines the strengths of the COCO-QA dataset with </a:t>
            </a:r>
            <a:r>
              <a:rPr lang="en-US" sz="1800" dirty="0" err="1">
                <a:solidFill>
                  <a:schemeClr val="lt1"/>
                </a:solidFill>
                <a:latin typeface="Century Gothic"/>
                <a:ea typeface="Century Gothic"/>
                <a:cs typeface="Century Gothic"/>
                <a:sym typeface="Century Gothic"/>
              </a:rPr>
              <a:t>Tensorflow</a:t>
            </a:r>
            <a:r>
              <a:rPr lang="en-US" sz="1800" dirty="0">
                <a:solidFill>
                  <a:schemeClr val="lt1"/>
                </a:solidFill>
                <a:latin typeface="Century Gothic"/>
                <a:ea typeface="Century Gothic"/>
                <a:cs typeface="Century Gothic"/>
                <a:sym typeface="Century Gothic"/>
              </a:rPr>
              <a:t> and the Android UI to produce dynamic answers  </a:t>
            </a:r>
          </a:p>
          <a:p>
            <a:pPr indent="-342900" algn="just">
              <a:spcBef>
                <a:spcPts val="1000"/>
              </a:spcBef>
              <a:buClr>
                <a:srgbClr val="86D1D8"/>
              </a:buClr>
              <a:buSzPct val="80000"/>
            </a:pPr>
            <a:r>
              <a:rPr lang="en-US" sz="1800" dirty="0">
                <a:solidFill>
                  <a:schemeClr val="bg1"/>
                </a:solidFill>
                <a:latin typeface="Century Gothic" panose="020B0502020202020204" pitchFamily="34" charset="0"/>
              </a:rPr>
              <a:t>Android WebView that reads SQLite database, calls Google Charting API, and displays                                   meaningful metrics</a:t>
            </a:r>
            <a:endParaRPr lang="en-US" sz="1800" dirty="0">
              <a:solidFill>
                <a:schemeClr val="bg1"/>
              </a:solidFill>
              <a:latin typeface="Century Gothic" panose="020B0502020202020204" pitchFamily="34" charset="0"/>
              <a:ea typeface="Century Gothic"/>
              <a:cs typeface="Century Gothic"/>
              <a:sym typeface="Century Gothic"/>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solidFill>
              </a:rPr>
              <a:t>Architecture/Workflow</a:t>
            </a:r>
          </a:p>
        </p:txBody>
      </p:sp>
      <p:pic>
        <p:nvPicPr>
          <p:cNvPr id="4" name="Picture 3"/>
          <p:cNvPicPr>
            <a:picLocks noChangeAspect="1"/>
          </p:cNvPicPr>
          <p:nvPr/>
        </p:nvPicPr>
        <p:blipFill>
          <a:blip r:embed="rId2"/>
          <a:stretch>
            <a:fillRect/>
          </a:stretch>
        </p:blipFill>
        <p:spPr>
          <a:xfrm>
            <a:off x="129891" y="1613647"/>
            <a:ext cx="6032672" cy="4415402"/>
          </a:xfrm>
          <a:prstGeom prst="rect">
            <a:avLst/>
          </a:prstGeom>
        </p:spPr>
      </p:pic>
      <p:pic>
        <p:nvPicPr>
          <p:cNvPr id="5" name="Picture 4"/>
          <p:cNvPicPr>
            <a:picLocks noChangeAspect="1"/>
          </p:cNvPicPr>
          <p:nvPr/>
        </p:nvPicPr>
        <p:blipFill>
          <a:blip r:embed="rId3"/>
          <a:stretch>
            <a:fillRect/>
          </a:stretch>
        </p:blipFill>
        <p:spPr>
          <a:xfrm>
            <a:off x="6162563" y="1613647"/>
            <a:ext cx="5419837" cy="4415402"/>
          </a:xfrm>
          <a:prstGeom prst="rect">
            <a:avLst/>
          </a:prstGeom>
        </p:spPr>
      </p:pic>
    </p:spTree>
    <p:extLst>
      <p:ext uri="{BB962C8B-B14F-4D97-AF65-F5344CB8AC3E}">
        <p14:creationId xmlns:p14="http://schemas.microsoft.com/office/powerpoint/2010/main" val="36312689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Shape 102"/>
          <p:cNvSpPr txBox="1">
            <a:spLocks noGrp="1"/>
          </p:cNvSpPr>
          <p:nvPr>
            <p:ph type="title"/>
          </p:nvPr>
        </p:nvSpPr>
        <p:spPr>
          <a:xfrm>
            <a:off x="685800" y="274647"/>
            <a:ext cx="10972800" cy="925800"/>
          </a:xfrm>
          <a:prstGeom prst="rect">
            <a:avLst/>
          </a:prstGeom>
          <a:noFill/>
          <a:ln>
            <a:noFill/>
          </a:ln>
        </p:spPr>
        <p:txBody>
          <a:bodyPr lIns="91425" tIns="45700" rIns="91425" bIns="45700" anchor="t" anchorCtr="0">
            <a:noAutofit/>
          </a:bodyPr>
          <a:lstStyle/>
          <a:p>
            <a:pPr marL="0" marR="0" lvl="0" indent="0" algn="ctr" rtl="0">
              <a:spcBef>
                <a:spcPts val="0"/>
              </a:spcBef>
              <a:buClr>
                <a:schemeClr val="lt2"/>
              </a:buClr>
              <a:buSzPct val="25000"/>
              <a:buFont typeface="Century Gothic"/>
              <a:buNone/>
            </a:pPr>
            <a:r>
              <a:rPr lang="en-US" sz="4200" dirty="0">
                <a:solidFill>
                  <a:schemeClr val="lt2"/>
                </a:solidFill>
                <a:latin typeface="Century Gothic"/>
                <a:ea typeface="Century Gothic"/>
                <a:cs typeface="Century Gothic"/>
                <a:sym typeface="Century Gothic"/>
              </a:rPr>
              <a:t>Results/Evaluation</a:t>
            </a:r>
          </a:p>
        </p:txBody>
      </p:sp>
      <p:sp>
        <p:nvSpPr>
          <p:cNvPr id="103" name="Shape 103"/>
          <p:cNvSpPr txBox="1">
            <a:spLocks noGrp="1"/>
          </p:cNvSpPr>
          <p:nvPr>
            <p:ph type="body" idx="1"/>
          </p:nvPr>
        </p:nvSpPr>
        <p:spPr>
          <a:xfrm>
            <a:off x="542725" y="1348574"/>
            <a:ext cx="11039700" cy="4777800"/>
          </a:xfrm>
          <a:prstGeom prst="rect">
            <a:avLst/>
          </a:prstGeom>
          <a:noFill/>
          <a:ln>
            <a:noFill/>
          </a:ln>
        </p:spPr>
        <p:txBody>
          <a:bodyPr lIns="91425" tIns="45700" rIns="91425" bIns="45700" anchor="t" anchorCtr="0">
            <a:noAutofit/>
          </a:bodyPr>
          <a:lstStyle/>
          <a:p>
            <a:pPr marL="457200" lvl="0" indent="-355600" rtl="0">
              <a:lnSpc>
                <a:spcPct val="115000"/>
              </a:lnSpc>
              <a:spcBef>
                <a:spcPts val="0"/>
              </a:spcBef>
              <a:buClr>
                <a:schemeClr val="lt1"/>
              </a:buClr>
              <a:buSzPct val="100000"/>
              <a:buFont typeface="Century Gothic"/>
            </a:pPr>
            <a:r>
              <a:rPr lang="en-US" sz="2000" dirty="0" err="1">
                <a:solidFill>
                  <a:schemeClr val="lt1"/>
                </a:solidFill>
                <a:latin typeface="Century Gothic"/>
                <a:ea typeface="Century Gothic"/>
                <a:cs typeface="Century Gothic"/>
                <a:sym typeface="Century Gothic"/>
              </a:rPr>
              <a:t>Clarifai</a:t>
            </a:r>
            <a:r>
              <a:rPr lang="en-US" sz="2000" dirty="0">
                <a:solidFill>
                  <a:schemeClr val="lt1"/>
                </a:solidFill>
                <a:latin typeface="Century Gothic"/>
                <a:ea typeface="Century Gothic"/>
                <a:cs typeface="Century Gothic"/>
                <a:sym typeface="Century Gothic"/>
              </a:rPr>
              <a:t> API achieved higher accuracy for basic image captioning, however, it was limited in that it could not a provide a dynamic QA platform. </a:t>
            </a:r>
          </a:p>
          <a:p>
            <a:pPr marL="457200" lvl="0" indent="-355600" rtl="0">
              <a:lnSpc>
                <a:spcPct val="115000"/>
              </a:lnSpc>
              <a:spcBef>
                <a:spcPts val="0"/>
              </a:spcBef>
              <a:buClr>
                <a:schemeClr val="lt1"/>
              </a:buClr>
              <a:buSzPct val="100000"/>
              <a:buFont typeface="Century Gothic"/>
            </a:pPr>
            <a:r>
              <a:rPr lang="en-US" sz="2000" dirty="0">
                <a:solidFill>
                  <a:schemeClr val="lt1"/>
                </a:solidFill>
                <a:latin typeface="Century Gothic"/>
                <a:ea typeface="Century Gothic"/>
                <a:cs typeface="Century Gothic"/>
                <a:sym typeface="Century Gothic"/>
              </a:rPr>
              <a:t>CVRT added dynamic questioning ability with the integration of </a:t>
            </a:r>
            <a:r>
              <a:rPr lang="en-US" sz="2000" dirty="0" err="1">
                <a:solidFill>
                  <a:schemeClr val="lt1"/>
                </a:solidFill>
                <a:latin typeface="Century Gothic"/>
                <a:ea typeface="Century Gothic"/>
                <a:cs typeface="Century Gothic"/>
                <a:sym typeface="Century Gothic"/>
              </a:rPr>
              <a:t>Tensorflow</a:t>
            </a:r>
            <a:r>
              <a:rPr lang="en-US" sz="2000" dirty="0">
                <a:solidFill>
                  <a:schemeClr val="lt1"/>
                </a:solidFill>
                <a:latin typeface="Century Gothic"/>
                <a:ea typeface="Century Gothic"/>
                <a:cs typeface="Century Gothic"/>
                <a:sym typeface="Century Gothic"/>
              </a:rPr>
              <a:t>, and provided verbal feedback of the answer to the Android device after completion of server processing</a:t>
            </a:r>
          </a:p>
          <a:p>
            <a:pPr marL="457200" lvl="0" indent="-355600" rtl="0">
              <a:lnSpc>
                <a:spcPct val="115000"/>
              </a:lnSpc>
              <a:spcBef>
                <a:spcPts val="0"/>
              </a:spcBef>
              <a:buClr>
                <a:schemeClr val="lt1"/>
              </a:buClr>
              <a:buSzPct val="100000"/>
              <a:buFont typeface="Century Gothic"/>
            </a:pPr>
            <a:r>
              <a:rPr lang="en-US" sz="2000" dirty="0">
                <a:solidFill>
                  <a:schemeClr val="lt1"/>
                </a:solidFill>
                <a:latin typeface="Century Gothic"/>
                <a:ea typeface="Century Gothic"/>
                <a:cs typeface="Century Gothic"/>
                <a:sym typeface="Century Gothic"/>
              </a:rPr>
              <a:t>An accuracy of 62% was achieved with dynamic questioning</a:t>
            </a:r>
          </a:p>
          <a:p>
            <a:pPr marL="457200" lvl="0" indent="-355600" rtl="0">
              <a:lnSpc>
                <a:spcPct val="115000"/>
              </a:lnSpc>
              <a:spcBef>
                <a:spcPts val="0"/>
              </a:spcBef>
              <a:buClr>
                <a:schemeClr val="lt1"/>
              </a:buClr>
              <a:buSzPct val="100000"/>
              <a:buFont typeface="Century Gothic"/>
            </a:pPr>
            <a:r>
              <a:rPr lang="en-US" sz="2000" dirty="0">
                <a:solidFill>
                  <a:schemeClr val="lt1"/>
                </a:solidFill>
                <a:latin typeface="Century Gothic"/>
                <a:ea typeface="Century Gothic"/>
                <a:cs typeface="Century Gothic"/>
                <a:sym typeface="Century Gothic"/>
              </a:rPr>
              <a:t>All metrics/charting are generated on the client by combining the SQLite database and </a:t>
            </a:r>
            <a:r>
              <a:rPr lang="en-US" sz="2000" dirty="0" err="1">
                <a:solidFill>
                  <a:schemeClr val="lt1"/>
                </a:solidFill>
                <a:latin typeface="Century Gothic"/>
                <a:ea typeface="Century Gothic"/>
                <a:cs typeface="Century Gothic"/>
                <a:sym typeface="Century Gothic"/>
              </a:rPr>
              <a:t>javascript</a:t>
            </a:r>
            <a:r>
              <a:rPr lang="en-US" sz="2000" dirty="0">
                <a:solidFill>
                  <a:schemeClr val="lt1"/>
                </a:solidFill>
                <a:latin typeface="Century Gothic"/>
                <a:ea typeface="Century Gothic"/>
                <a:cs typeface="Century Gothic"/>
                <a:sym typeface="Century Gothic"/>
              </a:rPr>
              <a:t>/html within the Android UI.</a:t>
            </a:r>
          </a:p>
          <a:p>
            <a:pPr marL="457200" lvl="0" indent="-355600">
              <a:lnSpc>
                <a:spcPct val="115000"/>
              </a:lnSpc>
              <a:spcBef>
                <a:spcPts val="0"/>
              </a:spcBef>
              <a:buClr>
                <a:schemeClr val="lt1"/>
              </a:buClr>
              <a:buFont typeface="Century Gothic"/>
            </a:pPr>
            <a:r>
              <a:rPr lang="en-US" sz="2000" dirty="0">
                <a:solidFill>
                  <a:schemeClr val="bg1"/>
                </a:solidFill>
                <a:latin typeface="Century Gothic" panose="020B0502020202020204" pitchFamily="34" charset="0"/>
              </a:rPr>
              <a:t>Limited research has been done to show the impact of cognitive visual recognition tracking on a patient’s long-term/short-term mental health.</a:t>
            </a:r>
          </a:p>
          <a:p>
            <a:pPr marL="457200" lvl="0" indent="-355600">
              <a:lnSpc>
                <a:spcPct val="115000"/>
              </a:lnSpc>
              <a:spcBef>
                <a:spcPts val="0"/>
              </a:spcBef>
              <a:buClr>
                <a:schemeClr val="lt1"/>
              </a:buClr>
              <a:buFont typeface="Century Gothic"/>
            </a:pPr>
            <a:r>
              <a:rPr lang="en-US" sz="2000" dirty="0">
                <a:solidFill>
                  <a:schemeClr val="bg1"/>
                </a:solidFill>
                <a:latin typeface="Century Gothic" panose="020B0502020202020204" pitchFamily="34" charset="0"/>
              </a:rPr>
              <a:t>Future studies to focus on the semantic analysis to determine how the patient’s question vocabulary may change over time. </a:t>
            </a:r>
            <a:endParaRPr sz="2000" dirty="0">
              <a:solidFill>
                <a:schemeClr val="bg1"/>
              </a:solidFill>
              <a:latin typeface="Century Gothic" panose="020B0502020202020204" pitchFamily="34" charset="0"/>
              <a:ea typeface="Century Gothic"/>
              <a:cs typeface="Century Gothic"/>
              <a:sym typeface="Century Gothic"/>
            </a:endParaRPr>
          </a:p>
          <a:p>
            <a:pPr marL="0" lvl="0" indent="-69850" rtl="0">
              <a:lnSpc>
                <a:spcPct val="115000"/>
              </a:lnSpc>
              <a:spcBef>
                <a:spcPts val="0"/>
              </a:spcBef>
              <a:buClr>
                <a:schemeClr val="dk1"/>
              </a:buClr>
              <a:buSzPct val="45833"/>
              <a:buFont typeface="Arial"/>
              <a:buNone/>
            </a:pPr>
            <a:endParaRPr sz="2400" dirty="0">
              <a:solidFill>
                <a:schemeClr val="lt1"/>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Shape 108"/>
          <p:cNvSpPr txBox="1">
            <a:spLocks noGrp="1"/>
          </p:cNvSpPr>
          <p:nvPr>
            <p:ph type="title"/>
          </p:nvPr>
        </p:nvSpPr>
        <p:spPr>
          <a:xfrm>
            <a:off x="609600" y="274645"/>
            <a:ext cx="10972800" cy="744900"/>
          </a:xfrm>
          <a:prstGeom prst="rect">
            <a:avLst/>
          </a:prstGeom>
          <a:noFill/>
          <a:ln>
            <a:noFill/>
          </a:ln>
        </p:spPr>
        <p:txBody>
          <a:bodyPr lIns="91425" tIns="45700" rIns="91425" bIns="45700" anchor="t" anchorCtr="0">
            <a:noAutofit/>
          </a:bodyPr>
          <a:lstStyle/>
          <a:p>
            <a:pPr marL="0" marR="0" lvl="0" indent="0" algn="ctr" rtl="0">
              <a:spcBef>
                <a:spcPts val="0"/>
              </a:spcBef>
              <a:buClr>
                <a:schemeClr val="lt2"/>
              </a:buClr>
              <a:buSzPct val="25000"/>
              <a:buFont typeface="Century Gothic"/>
              <a:buNone/>
            </a:pPr>
            <a:r>
              <a:rPr lang="en-US" sz="4200" dirty="0">
                <a:solidFill>
                  <a:schemeClr val="lt2"/>
                </a:solidFill>
                <a:latin typeface="Century Gothic"/>
                <a:ea typeface="Century Gothic"/>
                <a:cs typeface="Century Gothic"/>
                <a:sym typeface="Century Gothic"/>
              </a:rPr>
              <a:t>Implementation</a:t>
            </a:r>
          </a:p>
        </p:txBody>
      </p:sp>
      <p:pic>
        <p:nvPicPr>
          <p:cNvPr id="2" name="Picture 1"/>
          <p:cNvPicPr>
            <a:picLocks noChangeAspect="1"/>
          </p:cNvPicPr>
          <p:nvPr/>
        </p:nvPicPr>
        <p:blipFill>
          <a:blip r:embed="rId3"/>
          <a:stretch>
            <a:fillRect/>
          </a:stretch>
        </p:blipFill>
        <p:spPr>
          <a:xfrm>
            <a:off x="1590379" y="1577483"/>
            <a:ext cx="2061679" cy="3941630"/>
          </a:xfrm>
          <a:prstGeom prst="rect">
            <a:avLst/>
          </a:prstGeom>
        </p:spPr>
      </p:pic>
      <p:pic>
        <p:nvPicPr>
          <p:cNvPr id="7" name="Picture 6"/>
          <p:cNvPicPr>
            <a:picLocks noChangeAspect="1"/>
          </p:cNvPicPr>
          <p:nvPr/>
        </p:nvPicPr>
        <p:blipFill>
          <a:blip r:embed="rId4"/>
          <a:stretch>
            <a:fillRect/>
          </a:stretch>
        </p:blipFill>
        <p:spPr>
          <a:xfrm>
            <a:off x="4859133" y="1577483"/>
            <a:ext cx="1885260" cy="3903844"/>
          </a:xfrm>
          <a:prstGeom prst="rect">
            <a:avLst/>
          </a:prstGeom>
        </p:spPr>
      </p:pic>
      <p:pic>
        <p:nvPicPr>
          <p:cNvPr id="8" name="Picture 7"/>
          <p:cNvPicPr>
            <a:picLocks noChangeAspect="1"/>
          </p:cNvPicPr>
          <p:nvPr/>
        </p:nvPicPr>
        <p:blipFill>
          <a:blip r:embed="rId5"/>
          <a:stretch>
            <a:fillRect/>
          </a:stretch>
        </p:blipFill>
        <p:spPr>
          <a:xfrm>
            <a:off x="8104537" y="1577483"/>
            <a:ext cx="1843026" cy="3897814"/>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solidFill>
              </a:rPr>
              <a:t>Implementation</a:t>
            </a:r>
          </a:p>
        </p:txBody>
      </p:sp>
      <p:pic>
        <p:nvPicPr>
          <p:cNvPr id="4" name="Picture 3"/>
          <p:cNvPicPr>
            <a:picLocks noChangeAspect="1"/>
          </p:cNvPicPr>
          <p:nvPr/>
        </p:nvPicPr>
        <p:blipFill>
          <a:blip r:embed="rId2"/>
          <a:stretch>
            <a:fillRect/>
          </a:stretch>
        </p:blipFill>
        <p:spPr>
          <a:xfrm>
            <a:off x="8440845" y="1486884"/>
            <a:ext cx="2182820" cy="4401110"/>
          </a:xfrm>
          <a:prstGeom prst="rect">
            <a:avLst/>
          </a:prstGeom>
        </p:spPr>
      </p:pic>
      <p:pic>
        <p:nvPicPr>
          <p:cNvPr id="5" name="Picture 4"/>
          <p:cNvPicPr>
            <a:picLocks noChangeAspect="1"/>
          </p:cNvPicPr>
          <p:nvPr/>
        </p:nvPicPr>
        <p:blipFill>
          <a:blip r:embed="rId3"/>
          <a:stretch>
            <a:fillRect/>
          </a:stretch>
        </p:blipFill>
        <p:spPr>
          <a:xfrm>
            <a:off x="5723100" y="1511848"/>
            <a:ext cx="2146281" cy="4407780"/>
          </a:xfrm>
          <a:prstGeom prst="rect">
            <a:avLst/>
          </a:prstGeom>
        </p:spPr>
      </p:pic>
      <p:pic>
        <p:nvPicPr>
          <p:cNvPr id="6" name="Picture 5"/>
          <p:cNvPicPr>
            <a:picLocks noChangeAspect="1"/>
          </p:cNvPicPr>
          <p:nvPr/>
        </p:nvPicPr>
        <p:blipFill>
          <a:blip r:embed="rId4"/>
          <a:stretch>
            <a:fillRect/>
          </a:stretch>
        </p:blipFill>
        <p:spPr>
          <a:xfrm>
            <a:off x="299053" y="1556132"/>
            <a:ext cx="5023540" cy="3779570"/>
          </a:xfrm>
          <a:prstGeom prst="rect">
            <a:avLst/>
          </a:prstGeom>
        </p:spPr>
      </p:pic>
    </p:spTree>
    <p:extLst>
      <p:ext uri="{BB962C8B-B14F-4D97-AF65-F5344CB8AC3E}">
        <p14:creationId xmlns:p14="http://schemas.microsoft.com/office/powerpoint/2010/main" val="13042371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Shape 114"/>
          <p:cNvSpPr txBox="1">
            <a:spLocks noGrp="1"/>
          </p:cNvSpPr>
          <p:nvPr>
            <p:ph type="title"/>
          </p:nvPr>
        </p:nvSpPr>
        <p:spPr>
          <a:xfrm>
            <a:off x="788985" y="2995892"/>
            <a:ext cx="9404723" cy="1400530"/>
          </a:xfrm>
          <a:prstGeom prst="rect">
            <a:avLst/>
          </a:prstGeom>
          <a:noFill/>
          <a:ln>
            <a:noFill/>
          </a:ln>
        </p:spPr>
        <p:txBody>
          <a:bodyPr lIns="91425" tIns="45700" rIns="91425" bIns="45700" anchor="t" anchorCtr="0">
            <a:noAutofit/>
          </a:bodyPr>
          <a:lstStyle/>
          <a:p>
            <a:pPr marL="0" marR="0" lvl="0" indent="0" algn="ctr" rtl="0">
              <a:spcBef>
                <a:spcPts val="0"/>
              </a:spcBef>
              <a:buClr>
                <a:schemeClr val="lt2"/>
              </a:buClr>
              <a:buSzPct val="25000"/>
              <a:buFont typeface="Century Gothic"/>
              <a:buNone/>
            </a:pPr>
            <a:r>
              <a:rPr lang="en-US" sz="4200" b="0" i="0" u="none" strike="noStrike" cap="none">
                <a:solidFill>
                  <a:schemeClr val="lt2"/>
                </a:solidFill>
                <a:latin typeface="Century Gothic"/>
                <a:ea typeface="Century Gothic"/>
                <a:cs typeface="Century Gothic"/>
                <a:sym typeface="Century Gothic"/>
              </a:rPr>
              <a:t>THANK YOU</a:t>
            </a:r>
          </a:p>
        </p:txBody>
      </p:sp>
    </p:spTree>
  </p:cSld>
  <p:clrMapOvr>
    <a:masterClrMapping/>
  </p:clrMapOvr>
</p:sld>
</file>

<file path=ppt/theme/theme1.xml><?xml version="1.0" encoding="utf-8"?>
<a:theme xmlns:a="http://schemas.openxmlformats.org/drawingml/2006/main" name="Custom Desig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53</TotalTime>
  <Words>315</Words>
  <Application>Microsoft Office PowerPoint</Application>
  <PresentationFormat>Widescreen</PresentationFormat>
  <Paragraphs>29</Paragraphs>
  <Slides>8</Slides>
  <Notes>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vt:i4>
      </vt:variant>
    </vt:vector>
  </HeadingPairs>
  <TitlesOfParts>
    <vt:vector size="14" baseType="lpstr">
      <vt:lpstr>Helvetica Neue</vt:lpstr>
      <vt:lpstr>Century Gothic</vt:lpstr>
      <vt:lpstr>Arial</vt:lpstr>
      <vt:lpstr>Noto Sans Symbols</vt:lpstr>
      <vt:lpstr>Calibri</vt:lpstr>
      <vt:lpstr>Custom Design</vt:lpstr>
      <vt:lpstr>  Exploring Android VQA: Using Tensorflow To Assess Cognitive Visual Recognition </vt:lpstr>
      <vt:lpstr>Goals</vt:lpstr>
      <vt:lpstr>Cognitive Visual Recognition Tracker (CVRT)</vt:lpstr>
      <vt:lpstr>Architecture/Workflow</vt:lpstr>
      <vt:lpstr>Results/Evaluation</vt:lpstr>
      <vt:lpstr>Implementation</vt:lpstr>
      <vt:lpstr>Implementation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Exploring Android VQA: Using Tensorflow To Assess Cognitive Visual Recognition</dc:title>
  <dc:creator>Matthew Velazquez</dc:creator>
  <cp:lastModifiedBy>Velazquez, Matthew J.(UMKC-Student)</cp:lastModifiedBy>
  <cp:revision>15</cp:revision>
  <dcterms:modified xsi:type="dcterms:W3CDTF">2017-05-02T04:39:26Z</dcterms:modified>
</cp:coreProperties>
</file>